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7" r:id="rId3"/>
    <p:sldId id="259" r:id="rId4"/>
    <p:sldId id="261" r:id="rId5"/>
    <p:sldId id="258" r:id="rId6"/>
    <p:sldId id="262" r:id="rId7"/>
    <p:sldId id="263" r:id="rId8"/>
    <p:sldId id="264" r:id="rId9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00"/>
    <a:srgbClr val="99FF66"/>
    <a:srgbClr val="3399FF"/>
    <a:srgbClr val="FF6699"/>
    <a:srgbClr val="FFCC66"/>
    <a:srgbClr val="CC9900"/>
    <a:srgbClr val="003300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122" autoAdjust="0"/>
    <p:restoredTop sz="94660"/>
  </p:normalViewPr>
  <p:slideViewPr>
    <p:cSldViewPr>
      <p:cViewPr>
        <p:scale>
          <a:sx n="75" d="100"/>
          <a:sy n="75" d="100"/>
        </p:scale>
        <p:origin x="-84" y="354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658EF18-6822-4A90-AFD3-870CE3FEB07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8250" y="1122363"/>
            <a:ext cx="74295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BE4A8AF-2A6A-4FCF-B455-174ADC19F4F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94FE93D-29B0-4B01-AAF9-CE39F7AA9B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F85FE3D-9331-49CD-8951-51A2F12801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2E8F494-18D5-4867-AA0A-9295E60ACD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F17246C-9B38-4DC9-B384-60089A1D269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395149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C099456-026A-492F-BD20-26532B8B5A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5E204A9B-EDE7-4472-8D86-A784540E57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08B4294-7F23-4834-8334-E949F50293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F945AD1-FBC3-44FD-87C2-6DA75CE5E3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DF4EA5C-0863-46A8-B63B-C12A1224FC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639F1D9-59AF-4036-8551-3CD6A499049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319593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E09030A1-BD3E-4F46-AF7B-860726D7943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DB3D23A-00F0-467E-9469-2B72C65CAE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094B00D-F368-4D44-B261-A21DFE35B5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91832DA-5F69-4405-9390-F97BC4660E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AA78E16-F233-481B-B75C-F1FB1B1E34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30536E-F4BB-4D66-AA5E-472DBE75FFA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971053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4ED6DB3-4CD8-45EB-A3FC-16C6134951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426E902-1996-44B0-9108-D0DC2C86FB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8DEA10B-100B-4931-A7BE-A416C9AD1A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EDC59ED-E81B-4DD7-A172-ADBB09CF2B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13BD8E1-7292-4F1F-BC7E-82A674D878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D966424-49D4-4093-ADF7-CD1CD22AAF4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02569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C0BDAD-A039-4E2D-848D-C9F3353A9A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6275" y="1709738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54F3E94-C193-4066-9525-1BC9614D12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76275" y="4589463"/>
            <a:ext cx="8543925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004DA04-4948-474E-9B37-BD1C6AF30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48557A1-BFE4-4747-8BC0-BFDE14D9CE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7F93AB2-ECA6-4E47-A9EE-016F7F7EE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8F5C19-4D48-4445-87E2-E693168C3AE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057861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59FB33-F2EF-49DB-99D8-4225383856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C43E10F-6356-43AB-B615-0C7D56CAACB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8EF2F3B-5EED-4B29-ABDF-EC08FE4DC91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9180A21-C76F-4244-9B72-4CF3702C6E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92D1F06-1820-4869-8D7E-A807FF6D47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6DBEF39-805F-4140-8AE7-9980FA6EC5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FB8A34-F8D7-47DD-8910-31C0AD00322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81742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0FC93C2-0943-4EEA-BCAA-F1B77A0E53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365125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B571B74-D174-4439-9B1B-1BC82F3E27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2625" y="1681163"/>
            <a:ext cx="419100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D5BFE5F-46CC-4F75-9E5D-A80F1C24D6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82625" y="2505075"/>
            <a:ext cx="419100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7C90C1D9-C99A-4FF3-88EB-CEB66AF7D8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6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7332548-BDF9-4022-8DBA-0B6E74A614B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637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6663FBAF-9AAF-4336-BFAE-AA2C74F39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8B88DD1F-267B-47E1-B37F-210B47131B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4FAF4ED1-8D48-47D0-817D-DABD8D39C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2EEBA05-A8B2-4808-AAAE-06BB63C2F9C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286402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9BA97C0-A4A7-4D9B-A8EB-EEFF27B988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C5ECF21-4911-463C-93A1-42D17A1DB1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53B80DCA-13F5-4B68-BC5D-B7BFB9A45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BE20A89-0EB5-4A76-AB0B-092492C9D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60639F7-62E0-450F-A21B-82B819C849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052093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588C1FF-A407-4C1C-8B9B-1A8A0384E3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942816CC-E310-4257-9CB9-F8FB29A6BB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F9D06A0-4FFE-42E8-BFA9-2AC7833378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4C20088-8D27-43C4-A0EE-2AB02FBA180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807096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AD96CA2-BC61-4662-AE79-887209D5CE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EC80301-13AA-4D94-91BC-9CF4F563280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11638" y="987425"/>
            <a:ext cx="5014912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FEE454A-2660-45D3-B4FC-B3F9C95B056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2DBF2F5-57C7-4AD8-96E9-2E5E6C91D9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D9C3300-4893-4642-B3E9-F1FAC22DF2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8ECEE79-4CB2-4492-8BD2-98C09D3FDA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9F69AF-B1EF-48CA-828D-EF3288674D2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276368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EC1516-9025-4484-BAA4-DBDA72C211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926B0E3-B255-441A-9CF4-332C84CD634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11638" y="987425"/>
            <a:ext cx="5014912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00B62BD-8C6B-42B8-84D2-DA17A34E06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20E9C0F-19C7-44F5-8FAA-39A4E635B4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A3229FB-1529-4FD1-B5B1-76F9FD9358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48CDDA2-E0BD-48AA-96F2-EA72C98619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61435E1-8BCE-4EA4-9CCF-8546438120E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943512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5A1A820B-D86B-4106-971A-5008709BA60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AD827957-9225-444F-8779-4AB8B33452C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4BBA2B66-9171-4023-9560-403D0233BA8E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E54CDC49-4BD1-4E9B-B1B7-4A155A42241E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00904E65-1C08-48B1-86AC-FA08BDD69AD7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EA68D51-D0DE-4A83-B276-A48AFA4112B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18" name="Group 2">
            <a:extLst>
              <a:ext uri="{FF2B5EF4-FFF2-40B4-BE49-F238E27FC236}">
                <a16:creationId xmlns:a16="http://schemas.microsoft.com/office/drawing/2014/main" id="{D3C1670D-2B85-4138-8C67-DE75DCE751D4}"/>
              </a:ext>
            </a:extLst>
          </p:cNvPr>
          <p:cNvGrpSpPr>
            <a:grpSpLocks/>
          </p:cNvGrpSpPr>
          <p:nvPr/>
        </p:nvGrpSpPr>
        <p:grpSpPr bwMode="auto">
          <a:xfrm>
            <a:off x="920750" y="333375"/>
            <a:ext cx="8280400" cy="6408738"/>
            <a:chOff x="262" y="164"/>
            <a:chExt cx="5216" cy="4037"/>
          </a:xfrm>
        </p:grpSpPr>
        <p:sp>
          <p:nvSpPr>
            <p:cNvPr id="9219" name="Rectangle 3">
              <a:extLst>
                <a:ext uri="{FF2B5EF4-FFF2-40B4-BE49-F238E27FC236}">
                  <a16:creationId xmlns:a16="http://schemas.microsoft.com/office/drawing/2014/main" id="{564823EE-1CDA-4892-AC87-DDBE530DA7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3113"/>
              <a:ext cx="182" cy="136"/>
            </a:xfrm>
            <a:prstGeom prst="rect">
              <a:avLst/>
            </a:prstGeom>
            <a:solidFill>
              <a:srgbClr val="969696"/>
            </a:solidFill>
            <a:ln w="3810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0" name="Rectangle 4">
              <a:extLst>
                <a:ext uri="{FF2B5EF4-FFF2-40B4-BE49-F238E27FC236}">
                  <a16:creationId xmlns:a16="http://schemas.microsoft.com/office/drawing/2014/main" id="{997B88E3-F10C-4414-BDFB-01559CC7235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46" y="2386"/>
              <a:ext cx="182" cy="136"/>
            </a:xfrm>
            <a:prstGeom prst="rect">
              <a:avLst/>
            </a:prstGeom>
            <a:solidFill>
              <a:srgbClr val="969696"/>
            </a:solidFill>
            <a:ln w="3810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1" name="Rectangle 5">
              <a:extLst>
                <a:ext uri="{FF2B5EF4-FFF2-40B4-BE49-F238E27FC236}">
                  <a16:creationId xmlns:a16="http://schemas.microsoft.com/office/drawing/2014/main" id="{EADB24A1-EBF1-4A3F-B271-16FD622ADC0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1932"/>
              <a:ext cx="182" cy="136"/>
            </a:xfrm>
            <a:prstGeom prst="rect">
              <a:avLst/>
            </a:prstGeom>
            <a:solidFill>
              <a:srgbClr val="969696"/>
            </a:solidFill>
            <a:ln w="3810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2" name="Rectangle 6">
              <a:extLst>
                <a:ext uri="{FF2B5EF4-FFF2-40B4-BE49-F238E27FC236}">
                  <a16:creationId xmlns:a16="http://schemas.microsoft.com/office/drawing/2014/main" id="{478992D9-4890-4A02-8DC3-7C76BD6F97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46" y="3111"/>
              <a:ext cx="182" cy="136"/>
            </a:xfrm>
            <a:prstGeom prst="rect">
              <a:avLst/>
            </a:prstGeom>
            <a:solidFill>
              <a:srgbClr val="969696"/>
            </a:solidFill>
            <a:ln w="3810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3" name="Rectangle 7">
              <a:extLst>
                <a:ext uri="{FF2B5EF4-FFF2-40B4-BE49-F238E27FC236}">
                  <a16:creationId xmlns:a16="http://schemas.microsoft.com/office/drawing/2014/main" id="{6373F3E5-55F5-4AFD-9709-4E0F0E59067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20" y="2522"/>
              <a:ext cx="182" cy="136"/>
            </a:xfrm>
            <a:prstGeom prst="rect">
              <a:avLst/>
            </a:prstGeom>
            <a:solidFill>
              <a:srgbClr val="969696"/>
            </a:solidFill>
            <a:ln w="3810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4" name="Rectangle 8">
              <a:extLst>
                <a:ext uri="{FF2B5EF4-FFF2-40B4-BE49-F238E27FC236}">
                  <a16:creationId xmlns:a16="http://schemas.microsoft.com/office/drawing/2014/main" id="{8D3CFE5B-76F2-48F4-B0DB-F5C85621AA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20" y="2839"/>
              <a:ext cx="182" cy="136"/>
            </a:xfrm>
            <a:prstGeom prst="rect">
              <a:avLst/>
            </a:prstGeom>
            <a:solidFill>
              <a:srgbClr val="969696"/>
            </a:solidFill>
            <a:ln w="3810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5" name="Rectangle 9">
              <a:extLst>
                <a:ext uri="{FF2B5EF4-FFF2-40B4-BE49-F238E27FC236}">
                  <a16:creationId xmlns:a16="http://schemas.microsoft.com/office/drawing/2014/main" id="{3AB9D915-DE65-42F0-B61C-10452ADAAD5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2340"/>
              <a:ext cx="182" cy="182"/>
            </a:xfrm>
            <a:prstGeom prst="rect">
              <a:avLst/>
            </a:prstGeom>
            <a:solidFill>
              <a:srgbClr val="969696"/>
            </a:solidFill>
            <a:ln w="3810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6" name="Rectangle 10">
              <a:extLst>
                <a:ext uri="{FF2B5EF4-FFF2-40B4-BE49-F238E27FC236}">
                  <a16:creationId xmlns:a16="http://schemas.microsoft.com/office/drawing/2014/main" id="{881FA834-5038-499A-B9D5-21DBC5296CD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4" y="2340"/>
              <a:ext cx="182" cy="182"/>
            </a:xfrm>
            <a:prstGeom prst="rect">
              <a:avLst/>
            </a:prstGeom>
            <a:solidFill>
              <a:srgbClr val="969696"/>
            </a:solidFill>
            <a:ln w="38100">
              <a:solidFill>
                <a:srgbClr val="969696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7" name="AutoShape 11">
              <a:extLst>
                <a:ext uri="{FF2B5EF4-FFF2-40B4-BE49-F238E27FC236}">
                  <a16:creationId xmlns:a16="http://schemas.microsoft.com/office/drawing/2014/main" id="{EA2CB2C7-D3AD-4948-B07D-7ECBD5FAB9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7" y="164"/>
              <a:ext cx="1361" cy="908"/>
            </a:xfrm>
            <a:prstGeom prst="roundRect">
              <a:avLst>
                <a:gd name="adj" fmla="val 16667"/>
              </a:avLst>
            </a:prstGeom>
            <a:solidFill>
              <a:srgbClr val="969696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8" name="AutoShape 12">
              <a:extLst>
                <a:ext uri="{FF2B5EF4-FFF2-40B4-BE49-F238E27FC236}">
                  <a16:creationId xmlns:a16="http://schemas.microsoft.com/office/drawing/2014/main" id="{3B6897B2-8A2D-4F6A-97DE-393E454D658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2" y="3565"/>
              <a:ext cx="272" cy="636"/>
            </a:xfrm>
            <a:prstGeom prst="roundRect">
              <a:avLst>
                <a:gd name="adj" fmla="val 28931"/>
              </a:avLst>
            </a:prstGeom>
            <a:solidFill>
              <a:srgbClr val="969696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29" name="AutoShape 13">
              <a:extLst>
                <a:ext uri="{FF2B5EF4-FFF2-40B4-BE49-F238E27FC236}">
                  <a16:creationId xmlns:a16="http://schemas.microsoft.com/office/drawing/2014/main" id="{35D64C45-E9E6-48B1-9699-A58B402EC06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70" y="2522"/>
              <a:ext cx="726" cy="1315"/>
            </a:xfrm>
            <a:prstGeom prst="roundRect">
              <a:avLst>
                <a:gd name="adj" fmla="val 16667"/>
              </a:avLst>
            </a:prstGeom>
            <a:solidFill>
              <a:srgbClr val="969696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30" name="AutoShape 14">
              <a:extLst>
                <a:ext uri="{FF2B5EF4-FFF2-40B4-BE49-F238E27FC236}">
                  <a16:creationId xmlns:a16="http://schemas.microsoft.com/office/drawing/2014/main" id="{7457A956-C0DF-424E-876E-0A3AFCA9AE7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7" y="3111"/>
              <a:ext cx="907" cy="499"/>
            </a:xfrm>
            <a:prstGeom prst="roundRect">
              <a:avLst>
                <a:gd name="adj" fmla="val 16667"/>
              </a:avLst>
            </a:prstGeom>
            <a:solidFill>
              <a:srgbClr val="969696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31" name="AutoShape 15">
              <a:extLst>
                <a:ext uri="{FF2B5EF4-FFF2-40B4-BE49-F238E27FC236}">
                  <a16:creationId xmlns:a16="http://schemas.microsoft.com/office/drawing/2014/main" id="{27BD6F55-AC65-4FB1-9D7A-74856BF077B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41" y="2522"/>
              <a:ext cx="1270" cy="453"/>
            </a:xfrm>
            <a:prstGeom prst="roundRect">
              <a:avLst>
                <a:gd name="adj" fmla="val 16667"/>
              </a:avLst>
            </a:prstGeom>
            <a:solidFill>
              <a:srgbClr val="969696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32" name="AutoShape 16">
              <a:extLst>
                <a:ext uri="{FF2B5EF4-FFF2-40B4-BE49-F238E27FC236}">
                  <a16:creationId xmlns:a16="http://schemas.microsoft.com/office/drawing/2014/main" id="{C0BACFCC-F373-42FD-BF91-B653BE21997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11" y="2386"/>
              <a:ext cx="726" cy="1315"/>
            </a:xfrm>
            <a:prstGeom prst="roundRect">
              <a:avLst>
                <a:gd name="adj" fmla="val 16667"/>
              </a:avLst>
            </a:prstGeom>
            <a:solidFill>
              <a:srgbClr val="969696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33" name="AutoShape 17">
              <a:extLst>
                <a:ext uri="{FF2B5EF4-FFF2-40B4-BE49-F238E27FC236}">
                  <a16:creationId xmlns:a16="http://schemas.microsoft.com/office/drawing/2014/main" id="{2E0808A2-430A-4454-9215-9997DAF28D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37" y="1932"/>
              <a:ext cx="680" cy="1315"/>
            </a:xfrm>
            <a:prstGeom prst="roundRect">
              <a:avLst>
                <a:gd name="adj" fmla="val 16667"/>
              </a:avLst>
            </a:prstGeom>
            <a:solidFill>
              <a:srgbClr val="969696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34" name="AutoShape 18">
              <a:extLst>
                <a:ext uri="{FF2B5EF4-FFF2-40B4-BE49-F238E27FC236}">
                  <a16:creationId xmlns:a16="http://schemas.microsoft.com/office/drawing/2014/main" id="{6DE7B09D-DB5E-4728-B716-0F5F179B6F8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7" y="1161"/>
              <a:ext cx="998" cy="1270"/>
            </a:xfrm>
            <a:prstGeom prst="roundRect">
              <a:avLst>
                <a:gd name="adj" fmla="val 9417"/>
              </a:avLst>
            </a:prstGeom>
            <a:solidFill>
              <a:srgbClr val="969696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35" name="AutoShape 19">
              <a:extLst>
                <a:ext uri="{FF2B5EF4-FFF2-40B4-BE49-F238E27FC236}">
                  <a16:creationId xmlns:a16="http://schemas.microsoft.com/office/drawing/2014/main" id="{86182DD0-19D3-4DAD-B1D4-1962E055B91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7" y="2431"/>
              <a:ext cx="998" cy="998"/>
            </a:xfrm>
            <a:prstGeom prst="roundRect">
              <a:avLst>
                <a:gd name="adj" fmla="val 9417"/>
              </a:avLst>
            </a:prstGeom>
            <a:solidFill>
              <a:srgbClr val="969696"/>
            </a:solidFill>
            <a:ln w="38100">
              <a:solidFill>
                <a:srgbClr val="96969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9236" name="Group 20">
            <a:extLst>
              <a:ext uri="{FF2B5EF4-FFF2-40B4-BE49-F238E27FC236}">
                <a16:creationId xmlns:a16="http://schemas.microsoft.com/office/drawing/2014/main" id="{10AD9E1F-0B31-4DCB-859D-9B595CC37C4B}"/>
              </a:ext>
            </a:extLst>
          </p:cNvPr>
          <p:cNvGrpSpPr>
            <a:grpSpLocks/>
          </p:cNvGrpSpPr>
          <p:nvPr/>
        </p:nvGrpSpPr>
        <p:grpSpPr bwMode="auto">
          <a:xfrm>
            <a:off x="776288" y="188913"/>
            <a:ext cx="8280400" cy="6408737"/>
            <a:chOff x="489" y="164"/>
            <a:chExt cx="5216" cy="4037"/>
          </a:xfrm>
        </p:grpSpPr>
        <p:sp>
          <p:nvSpPr>
            <p:cNvPr id="9237" name="Rectangle 21">
              <a:extLst>
                <a:ext uri="{FF2B5EF4-FFF2-40B4-BE49-F238E27FC236}">
                  <a16:creationId xmlns:a16="http://schemas.microsoft.com/office/drawing/2014/main" id="{FD16BA2A-4915-488C-BB53-55B65219377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8" y="3067"/>
              <a:ext cx="363" cy="181"/>
            </a:xfrm>
            <a:prstGeom prst="rect">
              <a:avLst/>
            </a:prstGeom>
            <a:solidFill>
              <a:srgbClr val="808080"/>
            </a:solidFill>
            <a:ln w="1270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38" name="Rectangle 22">
              <a:extLst>
                <a:ext uri="{FF2B5EF4-FFF2-40B4-BE49-F238E27FC236}">
                  <a16:creationId xmlns:a16="http://schemas.microsoft.com/office/drawing/2014/main" id="{877B823D-BBC6-4EAE-A4F9-6517ED78773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73" y="2386"/>
              <a:ext cx="182" cy="136"/>
            </a:xfrm>
            <a:prstGeom prst="rect">
              <a:avLst/>
            </a:prstGeom>
            <a:solidFill>
              <a:srgbClr val="808080"/>
            </a:solidFill>
            <a:ln w="1270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39" name="Rectangle 23">
              <a:extLst>
                <a:ext uri="{FF2B5EF4-FFF2-40B4-BE49-F238E27FC236}">
                  <a16:creationId xmlns:a16="http://schemas.microsoft.com/office/drawing/2014/main" id="{F950D8CD-1ACA-4544-BDDD-A43C453D480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4" y="1932"/>
              <a:ext cx="182" cy="136"/>
            </a:xfrm>
            <a:prstGeom prst="rect">
              <a:avLst/>
            </a:prstGeom>
            <a:solidFill>
              <a:srgbClr val="808080"/>
            </a:solidFill>
            <a:ln w="1270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0" name="Rectangle 24">
              <a:extLst>
                <a:ext uri="{FF2B5EF4-FFF2-40B4-BE49-F238E27FC236}">
                  <a16:creationId xmlns:a16="http://schemas.microsoft.com/office/drawing/2014/main" id="{CFE36CD1-E610-412B-911B-3D18F3F79DD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73" y="3111"/>
              <a:ext cx="182" cy="136"/>
            </a:xfrm>
            <a:prstGeom prst="rect">
              <a:avLst/>
            </a:prstGeom>
            <a:solidFill>
              <a:srgbClr val="808080"/>
            </a:solidFill>
            <a:ln w="1270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1" name="Rectangle 25">
              <a:extLst>
                <a:ext uri="{FF2B5EF4-FFF2-40B4-BE49-F238E27FC236}">
                  <a16:creationId xmlns:a16="http://schemas.microsoft.com/office/drawing/2014/main" id="{134AB86B-9EF7-4487-B411-74FB7492BC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47" y="2522"/>
              <a:ext cx="182" cy="136"/>
            </a:xfrm>
            <a:prstGeom prst="rect">
              <a:avLst/>
            </a:prstGeom>
            <a:solidFill>
              <a:srgbClr val="808080"/>
            </a:solidFill>
            <a:ln w="1270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2" name="Rectangle 26">
              <a:extLst>
                <a:ext uri="{FF2B5EF4-FFF2-40B4-BE49-F238E27FC236}">
                  <a16:creationId xmlns:a16="http://schemas.microsoft.com/office/drawing/2014/main" id="{633DEC4C-07E2-44BD-8DE6-8A9AF787414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47" y="2839"/>
              <a:ext cx="182" cy="136"/>
            </a:xfrm>
            <a:prstGeom prst="rect">
              <a:avLst/>
            </a:prstGeom>
            <a:solidFill>
              <a:srgbClr val="808080"/>
            </a:solidFill>
            <a:ln w="1270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3" name="Rectangle 27">
              <a:extLst>
                <a:ext uri="{FF2B5EF4-FFF2-40B4-BE49-F238E27FC236}">
                  <a16:creationId xmlns:a16="http://schemas.microsoft.com/office/drawing/2014/main" id="{8686BAD8-5A95-4818-A278-4EA59B9A7FA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4" y="2340"/>
              <a:ext cx="182" cy="182"/>
            </a:xfrm>
            <a:prstGeom prst="rect">
              <a:avLst/>
            </a:prstGeom>
            <a:solidFill>
              <a:srgbClr val="808080"/>
            </a:solidFill>
            <a:ln w="1270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4" name="Rectangle 28">
              <a:extLst>
                <a:ext uri="{FF2B5EF4-FFF2-40B4-BE49-F238E27FC236}">
                  <a16:creationId xmlns:a16="http://schemas.microsoft.com/office/drawing/2014/main" id="{51D72F12-06E6-46BC-84DC-20B5A84A1C4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61" y="2340"/>
              <a:ext cx="182" cy="182"/>
            </a:xfrm>
            <a:prstGeom prst="rect">
              <a:avLst/>
            </a:prstGeom>
            <a:solidFill>
              <a:srgbClr val="808080"/>
            </a:solidFill>
            <a:ln w="1270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5" name="AutoShape 29">
              <a:extLst>
                <a:ext uri="{FF2B5EF4-FFF2-40B4-BE49-F238E27FC236}">
                  <a16:creationId xmlns:a16="http://schemas.microsoft.com/office/drawing/2014/main" id="{332C54A7-92CC-4D29-9451-B748B39EAE1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44" y="164"/>
              <a:ext cx="1361" cy="908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 w="1270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6" name="AutoShape 30">
              <a:extLst>
                <a:ext uri="{FF2B5EF4-FFF2-40B4-BE49-F238E27FC236}">
                  <a16:creationId xmlns:a16="http://schemas.microsoft.com/office/drawing/2014/main" id="{D326496C-E8E7-4C74-8F66-4E2417FC1DD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" y="3565"/>
              <a:ext cx="272" cy="636"/>
            </a:xfrm>
            <a:prstGeom prst="roundRect">
              <a:avLst>
                <a:gd name="adj" fmla="val 28931"/>
              </a:avLst>
            </a:prstGeom>
            <a:solidFill>
              <a:srgbClr val="808080"/>
            </a:solidFill>
            <a:ln w="1270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7" name="AutoShape 31">
              <a:extLst>
                <a:ext uri="{FF2B5EF4-FFF2-40B4-BE49-F238E27FC236}">
                  <a16:creationId xmlns:a16="http://schemas.microsoft.com/office/drawing/2014/main" id="{AE04A938-5999-4FF2-8F7C-C3619984EA7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97" y="2522"/>
              <a:ext cx="726" cy="1315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 w="1270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8" name="AutoShape 32">
              <a:extLst>
                <a:ext uri="{FF2B5EF4-FFF2-40B4-BE49-F238E27FC236}">
                  <a16:creationId xmlns:a16="http://schemas.microsoft.com/office/drawing/2014/main" id="{8BE89BCC-6FEB-4011-93EE-B21638A0D82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04" y="3111"/>
              <a:ext cx="907" cy="499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 w="1270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49" name="AutoShape 33">
              <a:extLst>
                <a:ext uri="{FF2B5EF4-FFF2-40B4-BE49-F238E27FC236}">
                  <a16:creationId xmlns:a16="http://schemas.microsoft.com/office/drawing/2014/main" id="{E5343A53-376F-4A2B-A2FB-60E6339BD5D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68" y="2522"/>
              <a:ext cx="1270" cy="453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 w="1270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50" name="AutoShape 34">
              <a:extLst>
                <a:ext uri="{FF2B5EF4-FFF2-40B4-BE49-F238E27FC236}">
                  <a16:creationId xmlns:a16="http://schemas.microsoft.com/office/drawing/2014/main" id="{E94AD50B-7B14-433C-9716-C611AFF2C6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38" y="2386"/>
              <a:ext cx="726" cy="1315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 w="1270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51" name="AutoShape 35">
              <a:extLst>
                <a:ext uri="{FF2B5EF4-FFF2-40B4-BE49-F238E27FC236}">
                  <a16:creationId xmlns:a16="http://schemas.microsoft.com/office/drawing/2014/main" id="{5500C814-4377-4A76-BE5E-C1BA0BA7F15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64" y="1932"/>
              <a:ext cx="680" cy="1315"/>
            </a:xfrm>
            <a:prstGeom prst="roundRect">
              <a:avLst>
                <a:gd name="adj" fmla="val 16667"/>
              </a:avLst>
            </a:prstGeom>
            <a:solidFill>
              <a:srgbClr val="808080"/>
            </a:solidFill>
            <a:ln w="1270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52" name="AutoShape 36">
              <a:extLst>
                <a:ext uri="{FF2B5EF4-FFF2-40B4-BE49-F238E27FC236}">
                  <a16:creationId xmlns:a16="http://schemas.microsoft.com/office/drawing/2014/main" id="{9C8F349C-3FF2-43DD-B623-1643824CEB9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44" y="1161"/>
              <a:ext cx="998" cy="1270"/>
            </a:xfrm>
            <a:prstGeom prst="roundRect">
              <a:avLst>
                <a:gd name="adj" fmla="val 9417"/>
              </a:avLst>
            </a:prstGeom>
            <a:solidFill>
              <a:srgbClr val="808080"/>
            </a:solidFill>
            <a:ln w="1270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53" name="AutoShape 37">
              <a:extLst>
                <a:ext uri="{FF2B5EF4-FFF2-40B4-BE49-F238E27FC236}">
                  <a16:creationId xmlns:a16="http://schemas.microsoft.com/office/drawing/2014/main" id="{296716D4-FC9B-4F98-9693-50D26F5439F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44" y="2431"/>
              <a:ext cx="998" cy="998"/>
            </a:xfrm>
            <a:prstGeom prst="roundRect">
              <a:avLst>
                <a:gd name="adj" fmla="val 9417"/>
              </a:avLst>
            </a:prstGeom>
            <a:solidFill>
              <a:srgbClr val="808080"/>
            </a:solidFill>
            <a:ln w="1270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9254" name="Group 38">
            <a:extLst>
              <a:ext uri="{FF2B5EF4-FFF2-40B4-BE49-F238E27FC236}">
                <a16:creationId xmlns:a16="http://schemas.microsoft.com/office/drawing/2014/main" id="{EBA8D38F-CDDE-4E6A-BB7C-D1A1D20A4EC3}"/>
              </a:ext>
            </a:extLst>
          </p:cNvPr>
          <p:cNvGrpSpPr>
            <a:grpSpLocks/>
          </p:cNvGrpSpPr>
          <p:nvPr/>
        </p:nvGrpSpPr>
        <p:grpSpPr bwMode="auto">
          <a:xfrm>
            <a:off x="776288" y="188913"/>
            <a:ext cx="8280400" cy="6408737"/>
            <a:chOff x="262" y="164"/>
            <a:chExt cx="5216" cy="4037"/>
          </a:xfrm>
        </p:grpSpPr>
        <p:sp>
          <p:nvSpPr>
            <p:cNvPr id="9255" name="Rectangle 39">
              <a:extLst>
                <a:ext uri="{FF2B5EF4-FFF2-40B4-BE49-F238E27FC236}">
                  <a16:creationId xmlns:a16="http://schemas.microsoft.com/office/drawing/2014/main" id="{98A58D44-36F8-442B-8895-4BFBEC154C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3113"/>
              <a:ext cx="182" cy="136"/>
            </a:xfrm>
            <a:prstGeom prst="rect">
              <a:avLst/>
            </a:prstGeom>
            <a:solidFill>
              <a:srgbClr val="99CC00"/>
            </a:solidFill>
            <a:ln w="38100">
              <a:solidFill>
                <a:schemeClr val="folHlink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56" name="Rectangle 40">
              <a:extLst>
                <a:ext uri="{FF2B5EF4-FFF2-40B4-BE49-F238E27FC236}">
                  <a16:creationId xmlns:a16="http://schemas.microsoft.com/office/drawing/2014/main" id="{D04F6CBB-E6BD-4A5D-88D6-C8BA6845C10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46" y="2386"/>
              <a:ext cx="182" cy="136"/>
            </a:xfrm>
            <a:prstGeom prst="rect">
              <a:avLst/>
            </a:prstGeom>
            <a:solidFill>
              <a:srgbClr val="99CC00"/>
            </a:solidFill>
            <a:ln w="38100">
              <a:solidFill>
                <a:schemeClr val="folHlink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57" name="Rectangle 41">
              <a:extLst>
                <a:ext uri="{FF2B5EF4-FFF2-40B4-BE49-F238E27FC236}">
                  <a16:creationId xmlns:a16="http://schemas.microsoft.com/office/drawing/2014/main" id="{DAC85407-F206-4400-BFEB-34157E77352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1932"/>
              <a:ext cx="182" cy="136"/>
            </a:xfrm>
            <a:prstGeom prst="rect">
              <a:avLst/>
            </a:prstGeom>
            <a:solidFill>
              <a:srgbClr val="99CC00"/>
            </a:solidFill>
            <a:ln w="38100">
              <a:solidFill>
                <a:schemeClr val="folHlink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58" name="Rectangle 42">
              <a:extLst>
                <a:ext uri="{FF2B5EF4-FFF2-40B4-BE49-F238E27FC236}">
                  <a16:creationId xmlns:a16="http://schemas.microsoft.com/office/drawing/2014/main" id="{C65767FA-98DD-42A9-83BE-55C37D057DF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46" y="3111"/>
              <a:ext cx="182" cy="136"/>
            </a:xfrm>
            <a:prstGeom prst="rect">
              <a:avLst/>
            </a:prstGeom>
            <a:solidFill>
              <a:srgbClr val="99CC00"/>
            </a:solidFill>
            <a:ln w="38100">
              <a:solidFill>
                <a:schemeClr val="folHlink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59" name="Rectangle 43">
              <a:extLst>
                <a:ext uri="{FF2B5EF4-FFF2-40B4-BE49-F238E27FC236}">
                  <a16:creationId xmlns:a16="http://schemas.microsoft.com/office/drawing/2014/main" id="{70F55DEF-FF3B-4966-8345-A1ADE9E501B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20" y="2522"/>
              <a:ext cx="182" cy="136"/>
            </a:xfrm>
            <a:prstGeom prst="rect">
              <a:avLst/>
            </a:prstGeom>
            <a:solidFill>
              <a:srgbClr val="99CC00"/>
            </a:solidFill>
            <a:ln w="38100">
              <a:solidFill>
                <a:schemeClr val="folHlink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0" name="Rectangle 44">
              <a:extLst>
                <a:ext uri="{FF2B5EF4-FFF2-40B4-BE49-F238E27FC236}">
                  <a16:creationId xmlns:a16="http://schemas.microsoft.com/office/drawing/2014/main" id="{393AC997-F310-41CD-98C6-08EAB09743C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20" y="2839"/>
              <a:ext cx="182" cy="136"/>
            </a:xfrm>
            <a:prstGeom prst="rect">
              <a:avLst/>
            </a:prstGeom>
            <a:solidFill>
              <a:srgbClr val="99CC00"/>
            </a:solidFill>
            <a:ln w="38100">
              <a:solidFill>
                <a:schemeClr val="folHlink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1" name="Rectangle 45">
              <a:extLst>
                <a:ext uri="{FF2B5EF4-FFF2-40B4-BE49-F238E27FC236}">
                  <a16:creationId xmlns:a16="http://schemas.microsoft.com/office/drawing/2014/main" id="{E5BA556B-71E5-47A9-914F-465AB06771B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2340"/>
              <a:ext cx="182" cy="182"/>
            </a:xfrm>
            <a:prstGeom prst="rect">
              <a:avLst/>
            </a:prstGeom>
            <a:solidFill>
              <a:srgbClr val="99CC00"/>
            </a:solidFill>
            <a:ln w="38100">
              <a:solidFill>
                <a:schemeClr val="folHlink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2" name="Rectangle 46">
              <a:extLst>
                <a:ext uri="{FF2B5EF4-FFF2-40B4-BE49-F238E27FC236}">
                  <a16:creationId xmlns:a16="http://schemas.microsoft.com/office/drawing/2014/main" id="{71AA5542-55B9-496F-8BFB-231391AD47E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34" y="2340"/>
              <a:ext cx="182" cy="182"/>
            </a:xfrm>
            <a:prstGeom prst="rect">
              <a:avLst/>
            </a:prstGeom>
            <a:solidFill>
              <a:srgbClr val="99CC00"/>
            </a:solidFill>
            <a:ln w="38100">
              <a:solidFill>
                <a:schemeClr val="folHlink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3" name="AutoShape 47">
              <a:extLst>
                <a:ext uri="{FF2B5EF4-FFF2-40B4-BE49-F238E27FC236}">
                  <a16:creationId xmlns:a16="http://schemas.microsoft.com/office/drawing/2014/main" id="{39D96055-4FF5-44B1-8076-2F9040EED83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7" y="164"/>
              <a:ext cx="1361" cy="908"/>
            </a:xfrm>
            <a:prstGeom prst="roundRect">
              <a:avLst>
                <a:gd name="adj" fmla="val 16667"/>
              </a:avLst>
            </a:prstGeom>
            <a:solidFill>
              <a:srgbClr val="99CC00"/>
            </a:solidFill>
            <a:ln w="38100">
              <a:solidFill>
                <a:schemeClr val="folHlink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4" name="AutoShape 48">
              <a:extLst>
                <a:ext uri="{FF2B5EF4-FFF2-40B4-BE49-F238E27FC236}">
                  <a16:creationId xmlns:a16="http://schemas.microsoft.com/office/drawing/2014/main" id="{1C66879D-50E0-43A7-A161-B02D765DCC9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2" y="3565"/>
              <a:ext cx="272" cy="636"/>
            </a:xfrm>
            <a:prstGeom prst="roundRect">
              <a:avLst>
                <a:gd name="adj" fmla="val 28931"/>
              </a:avLst>
            </a:prstGeom>
            <a:solidFill>
              <a:srgbClr val="99CC00"/>
            </a:solidFill>
            <a:ln w="38100">
              <a:solidFill>
                <a:schemeClr val="folHlink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5" name="AutoShape 49">
              <a:extLst>
                <a:ext uri="{FF2B5EF4-FFF2-40B4-BE49-F238E27FC236}">
                  <a16:creationId xmlns:a16="http://schemas.microsoft.com/office/drawing/2014/main" id="{FA49AC50-7F1A-442C-9BE5-F826A4BCC3F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70" y="2522"/>
              <a:ext cx="726" cy="1315"/>
            </a:xfrm>
            <a:prstGeom prst="roundRect">
              <a:avLst>
                <a:gd name="adj" fmla="val 16667"/>
              </a:avLst>
            </a:prstGeom>
            <a:solidFill>
              <a:srgbClr val="99CC00"/>
            </a:solidFill>
            <a:ln w="38100">
              <a:solidFill>
                <a:schemeClr val="folHlink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6" name="AutoShape 50">
              <a:extLst>
                <a:ext uri="{FF2B5EF4-FFF2-40B4-BE49-F238E27FC236}">
                  <a16:creationId xmlns:a16="http://schemas.microsoft.com/office/drawing/2014/main" id="{F80764D7-E8EA-44A4-A86B-419ED929404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7" y="3111"/>
              <a:ext cx="907" cy="499"/>
            </a:xfrm>
            <a:prstGeom prst="roundRect">
              <a:avLst>
                <a:gd name="adj" fmla="val 16667"/>
              </a:avLst>
            </a:prstGeom>
            <a:solidFill>
              <a:srgbClr val="99CC00"/>
            </a:solidFill>
            <a:ln w="38100">
              <a:solidFill>
                <a:schemeClr val="folHlink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7" name="AutoShape 51">
              <a:extLst>
                <a:ext uri="{FF2B5EF4-FFF2-40B4-BE49-F238E27FC236}">
                  <a16:creationId xmlns:a16="http://schemas.microsoft.com/office/drawing/2014/main" id="{D06BA689-97D3-434B-940E-AC78200F332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41" y="2522"/>
              <a:ext cx="1270" cy="453"/>
            </a:xfrm>
            <a:prstGeom prst="roundRect">
              <a:avLst>
                <a:gd name="adj" fmla="val 16667"/>
              </a:avLst>
            </a:prstGeom>
            <a:solidFill>
              <a:srgbClr val="99CC00"/>
            </a:solidFill>
            <a:ln w="38100">
              <a:solidFill>
                <a:schemeClr val="folHlink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8" name="AutoShape 52">
              <a:extLst>
                <a:ext uri="{FF2B5EF4-FFF2-40B4-BE49-F238E27FC236}">
                  <a16:creationId xmlns:a16="http://schemas.microsoft.com/office/drawing/2014/main" id="{C5BDBD1C-971B-415D-B379-EFC7499531A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711" y="2386"/>
              <a:ext cx="726" cy="1315"/>
            </a:xfrm>
            <a:prstGeom prst="roundRect">
              <a:avLst>
                <a:gd name="adj" fmla="val 16667"/>
              </a:avLst>
            </a:prstGeom>
            <a:solidFill>
              <a:srgbClr val="99CC00"/>
            </a:solidFill>
            <a:ln w="38100">
              <a:solidFill>
                <a:schemeClr val="folHlink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69" name="AutoShape 53">
              <a:extLst>
                <a:ext uri="{FF2B5EF4-FFF2-40B4-BE49-F238E27FC236}">
                  <a16:creationId xmlns:a16="http://schemas.microsoft.com/office/drawing/2014/main" id="{C98B507F-BEF6-48BC-8BC1-F50AFD07F53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37" y="1932"/>
              <a:ext cx="680" cy="1315"/>
            </a:xfrm>
            <a:prstGeom prst="roundRect">
              <a:avLst>
                <a:gd name="adj" fmla="val 16667"/>
              </a:avLst>
            </a:prstGeom>
            <a:solidFill>
              <a:srgbClr val="99CC00"/>
            </a:solidFill>
            <a:ln w="38100">
              <a:solidFill>
                <a:schemeClr val="folHlink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70" name="AutoShape 54">
              <a:extLst>
                <a:ext uri="{FF2B5EF4-FFF2-40B4-BE49-F238E27FC236}">
                  <a16:creationId xmlns:a16="http://schemas.microsoft.com/office/drawing/2014/main" id="{90E55265-F411-4FA2-9739-6275AD97C5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7" y="1161"/>
              <a:ext cx="998" cy="1270"/>
            </a:xfrm>
            <a:prstGeom prst="roundRect">
              <a:avLst>
                <a:gd name="adj" fmla="val 9417"/>
              </a:avLst>
            </a:prstGeom>
            <a:solidFill>
              <a:srgbClr val="99CC00"/>
            </a:solidFill>
            <a:ln w="38100">
              <a:solidFill>
                <a:schemeClr val="folHlink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271" name="AutoShape 55">
              <a:extLst>
                <a:ext uri="{FF2B5EF4-FFF2-40B4-BE49-F238E27FC236}">
                  <a16:creationId xmlns:a16="http://schemas.microsoft.com/office/drawing/2014/main" id="{56319D84-6EA9-4A5E-A926-F59B909B4CE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7" y="2431"/>
              <a:ext cx="998" cy="998"/>
            </a:xfrm>
            <a:prstGeom prst="roundRect">
              <a:avLst>
                <a:gd name="adj" fmla="val 9417"/>
              </a:avLst>
            </a:prstGeom>
            <a:solidFill>
              <a:srgbClr val="99CC00"/>
            </a:solidFill>
            <a:ln w="38100">
              <a:solidFill>
                <a:schemeClr val="folHlink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9357" name="Group 141">
            <a:extLst>
              <a:ext uri="{FF2B5EF4-FFF2-40B4-BE49-F238E27FC236}">
                <a16:creationId xmlns:a16="http://schemas.microsoft.com/office/drawing/2014/main" id="{97BC481D-D6FE-40E0-811F-21EC6CAD201B}"/>
              </a:ext>
            </a:extLst>
          </p:cNvPr>
          <p:cNvGrpSpPr>
            <a:grpSpLocks/>
          </p:cNvGrpSpPr>
          <p:nvPr/>
        </p:nvGrpSpPr>
        <p:grpSpPr bwMode="auto">
          <a:xfrm>
            <a:off x="1423988" y="2276475"/>
            <a:ext cx="7129462" cy="3382963"/>
            <a:chOff x="897" y="1479"/>
            <a:chExt cx="4491" cy="2131"/>
          </a:xfrm>
        </p:grpSpPr>
        <p:sp>
          <p:nvSpPr>
            <p:cNvPr id="9358" name="Line 142">
              <a:extLst>
                <a:ext uri="{FF2B5EF4-FFF2-40B4-BE49-F238E27FC236}">
                  <a16:creationId xmlns:a16="http://schemas.microsoft.com/office/drawing/2014/main" id="{6721097E-83E8-4885-9D9C-8D9FC4A7FA5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078" y="2522"/>
              <a:ext cx="0" cy="453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59" name="Line 143">
              <a:extLst>
                <a:ext uri="{FF2B5EF4-FFF2-40B4-BE49-F238E27FC236}">
                  <a16:creationId xmlns:a16="http://schemas.microsoft.com/office/drawing/2014/main" id="{3B10C7EC-FBA0-4172-9691-D7CF7D4AFB7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260" y="2522"/>
              <a:ext cx="0" cy="1088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0" name="Line 144">
              <a:extLst>
                <a:ext uri="{FF2B5EF4-FFF2-40B4-BE49-F238E27FC236}">
                  <a16:creationId xmlns:a16="http://schemas.microsoft.com/office/drawing/2014/main" id="{611678F0-FB91-4DDD-B296-F1365E33549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97" y="3610"/>
              <a:ext cx="726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1" name="Line 145">
              <a:extLst>
                <a:ext uri="{FF2B5EF4-FFF2-40B4-BE49-F238E27FC236}">
                  <a16:creationId xmlns:a16="http://schemas.microsoft.com/office/drawing/2014/main" id="{0F9C7A5E-276D-4E84-A1EE-880A97FCF34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97" y="2975"/>
              <a:ext cx="726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2" name="Line 146">
              <a:extLst>
                <a:ext uri="{FF2B5EF4-FFF2-40B4-BE49-F238E27FC236}">
                  <a16:creationId xmlns:a16="http://schemas.microsoft.com/office/drawing/2014/main" id="{9B1FEE16-2F32-4C7B-B7AD-61DF35C7DF4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260" y="3293"/>
              <a:ext cx="363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3" name="Line 147">
              <a:extLst>
                <a:ext uri="{FF2B5EF4-FFF2-40B4-BE49-F238E27FC236}">
                  <a16:creationId xmlns:a16="http://schemas.microsoft.com/office/drawing/2014/main" id="{AF6D0806-C82D-4E42-99C4-1A813849AFB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38" y="3384"/>
              <a:ext cx="726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4" name="Line 148">
              <a:extLst>
                <a:ext uri="{FF2B5EF4-FFF2-40B4-BE49-F238E27FC236}">
                  <a16:creationId xmlns:a16="http://schemas.microsoft.com/office/drawing/2014/main" id="{8770CB75-2FEA-4FF4-AB8A-D91053FEF59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38" y="2839"/>
              <a:ext cx="726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5" name="Line 149">
              <a:extLst>
                <a:ext uri="{FF2B5EF4-FFF2-40B4-BE49-F238E27FC236}">
                  <a16:creationId xmlns:a16="http://schemas.microsoft.com/office/drawing/2014/main" id="{415311B6-1FB9-423C-9BF0-51A6CA9EFE7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940" y="2749"/>
              <a:ext cx="998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6" name="Line 150">
              <a:extLst>
                <a:ext uri="{FF2B5EF4-FFF2-40B4-BE49-F238E27FC236}">
                  <a16:creationId xmlns:a16="http://schemas.microsoft.com/office/drawing/2014/main" id="{3C4F5042-7781-478C-9268-95B3D5A3F16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804" y="3429"/>
              <a:ext cx="907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7" name="Line 151">
              <a:extLst>
                <a:ext uri="{FF2B5EF4-FFF2-40B4-BE49-F238E27FC236}">
                  <a16:creationId xmlns:a16="http://schemas.microsoft.com/office/drawing/2014/main" id="{55B3D85B-0454-4809-BDE7-4F9E1C05459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58" y="3293"/>
              <a:ext cx="453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8" name="Line 152">
              <a:extLst>
                <a:ext uri="{FF2B5EF4-FFF2-40B4-BE49-F238E27FC236}">
                  <a16:creationId xmlns:a16="http://schemas.microsoft.com/office/drawing/2014/main" id="{D55DF613-DA3A-4DA5-AE01-62080C931B2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58" y="3111"/>
              <a:ext cx="0" cy="318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69" name="Line 153">
              <a:extLst>
                <a:ext uri="{FF2B5EF4-FFF2-40B4-BE49-F238E27FC236}">
                  <a16:creationId xmlns:a16="http://schemas.microsoft.com/office/drawing/2014/main" id="{6E45BB73-97C3-46D0-9602-E15DEE3443B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940" y="2522"/>
              <a:ext cx="0" cy="453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0" name="Line 154">
              <a:extLst>
                <a:ext uri="{FF2B5EF4-FFF2-40B4-BE49-F238E27FC236}">
                  <a16:creationId xmlns:a16="http://schemas.microsoft.com/office/drawing/2014/main" id="{25E0B668-5430-4834-AA9B-FF8932D6825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439" y="2522"/>
              <a:ext cx="0" cy="453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1" name="Line 155">
              <a:extLst>
                <a:ext uri="{FF2B5EF4-FFF2-40B4-BE49-F238E27FC236}">
                  <a16:creationId xmlns:a16="http://schemas.microsoft.com/office/drawing/2014/main" id="{4B510A46-83DB-4FD9-AC03-6D825A6D247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165" y="2386"/>
              <a:ext cx="0" cy="998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2" name="Line 156">
              <a:extLst>
                <a:ext uri="{FF2B5EF4-FFF2-40B4-BE49-F238E27FC236}">
                  <a16:creationId xmlns:a16="http://schemas.microsoft.com/office/drawing/2014/main" id="{9EC43E2A-8242-4FBC-B80B-11EF859D588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37" y="2386"/>
              <a:ext cx="0" cy="998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3" name="Line 157">
              <a:extLst>
                <a:ext uri="{FF2B5EF4-FFF2-40B4-BE49-F238E27FC236}">
                  <a16:creationId xmlns:a16="http://schemas.microsoft.com/office/drawing/2014/main" id="{0D2A2454-E075-42C5-ACE7-1087BE9E4E6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1479"/>
              <a:ext cx="998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4" name="Line 158">
              <a:extLst>
                <a:ext uri="{FF2B5EF4-FFF2-40B4-BE49-F238E27FC236}">
                  <a16:creationId xmlns:a16="http://schemas.microsoft.com/office/drawing/2014/main" id="{3A12CE21-12DE-4C95-9823-3F5E500EC83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1796"/>
              <a:ext cx="998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5" name="Line 159">
              <a:extLst>
                <a:ext uri="{FF2B5EF4-FFF2-40B4-BE49-F238E27FC236}">
                  <a16:creationId xmlns:a16="http://schemas.microsoft.com/office/drawing/2014/main" id="{867140D0-6B9B-4AC7-8BF0-3AECCF0C6A1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2114"/>
              <a:ext cx="998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6" name="Line 160">
              <a:extLst>
                <a:ext uri="{FF2B5EF4-FFF2-40B4-BE49-F238E27FC236}">
                  <a16:creationId xmlns:a16="http://schemas.microsoft.com/office/drawing/2014/main" id="{4C5E171F-FB70-42D9-8EF0-83D81603797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2839"/>
              <a:ext cx="998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7" name="Line 161">
              <a:extLst>
                <a:ext uri="{FF2B5EF4-FFF2-40B4-BE49-F238E27FC236}">
                  <a16:creationId xmlns:a16="http://schemas.microsoft.com/office/drawing/2014/main" id="{7F77C80E-F178-4393-BCA6-85EB037451F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3021"/>
              <a:ext cx="771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8" name="Line 162">
              <a:extLst>
                <a:ext uri="{FF2B5EF4-FFF2-40B4-BE49-F238E27FC236}">
                  <a16:creationId xmlns:a16="http://schemas.microsoft.com/office/drawing/2014/main" id="{4FA9407B-F613-48F8-880F-02025C8C164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3248"/>
              <a:ext cx="771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79" name="Line 163">
              <a:extLst>
                <a:ext uri="{FF2B5EF4-FFF2-40B4-BE49-F238E27FC236}">
                  <a16:creationId xmlns:a16="http://schemas.microsoft.com/office/drawing/2014/main" id="{C5DC458C-C017-4763-AEC6-DFB9AC43EA8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64" y="2930"/>
              <a:ext cx="680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0" name="Line 164">
              <a:extLst>
                <a:ext uri="{FF2B5EF4-FFF2-40B4-BE49-F238E27FC236}">
                  <a16:creationId xmlns:a16="http://schemas.microsoft.com/office/drawing/2014/main" id="{A888573D-C581-4E38-950D-6CE152EF12B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64" y="2658"/>
              <a:ext cx="680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1" name="Line 165">
              <a:extLst>
                <a:ext uri="{FF2B5EF4-FFF2-40B4-BE49-F238E27FC236}">
                  <a16:creationId xmlns:a16="http://schemas.microsoft.com/office/drawing/2014/main" id="{52F6B07B-C12C-4BA7-983C-7D49AA67B7A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64" y="2340"/>
              <a:ext cx="680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2" name="Line 166">
              <a:extLst>
                <a:ext uri="{FF2B5EF4-FFF2-40B4-BE49-F238E27FC236}">
                  <a16:creationId xmlns:a16="http://schemas.microsoft.com/office/drawing/2014/main" id="{155964D8-1B06-4052-8CFC-2358DA4C53E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27" y="2340"/>
              <a:ext cx="0" cy="908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3" name="Line 167">
              <a:extLst>
                <a:ext uri="{FF2B5EF4-FFF2-40B4-BE49-F238E27FC236}">
                  <a16:creationId xmlns:a16="http://schemas.microsoft.com/office/drawing/2014/main" id="{3ECAA4DC-3F24-446D-B1F9-CE954DE20B7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115" y="2431"/>
              <a:ext cx="0" cy="998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4" name="Line 168">
              <a:extLst>
                <a:ext uri="{FF2B5EF4-FFF2-40B4-BE49-F238E27FC236}">
                  <a16:creationId xmlns:a16="http://schemas.microsoft.com/office/drawing/2014/main" id="{16B6DF6B-256A-4F33-9BD4-E22853FB4F9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753" y="2431"/>
              <a:ext cx="0" cy="408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5" name="Line 169">
              <a:extLst>
                <a:ext uri="{FF2B5EF4-FFF2-40B4-BE49-F238E27FC236}">
                  <a16:creationId xmlns:a16="http://schemas.microsoft.com/office/drawing/2014/main" id="{7F0DED13-8301-4A8E-851E-87874D2327D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843" y="1479"/>
              <a:ext cx="0" cy="635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6" name="Line 170">
              <a:extLst>
                <a:ext uri="{FF2B5EF4-FFF2-40B4-BE49-F238E27FC236}">
                  <a16:creationId xmlns:a16="http://schemas.microsoft.com/office/drawing/2014/main" id="{09BEF14F-4078-40E1-ACF9-EF54D37DF2B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91" y="1932"/>
              <a:ext cx="0" cy="408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7" name="Line 171">
              <a:extLst>
                <a:ext uri="{FF2B5EF4-FFF2-40B4-BE49-F238E27FC236}">
                  <a16:creationId xmlns:a16="http://schemas.microsoft.com/office/drawing/2014/main" id="{52D5890D-AF81-4800-BCDF-883BF22255F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118" y="1933"/>
              <a:ext cx="0" cy="407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8" name="Line 172">
              <a:extLst>
                <a:ext uri="{FF2B5EF4-FFF2-40B4-BE49-F238E27FC236}">
                  <a16:creationId xmlns:a16="http://schemas.microsoft.com/office/drawing/2014/main" id="{5A961BB7-E04F-4672-AAFF-D399019DA18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93" y="2523"/>
              <a:ext cx="0" cy="453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89" name="Line 173">
              <a:extLst>
                <a:ext uri="{FF2B5EF4-FFF2-40B4-BE49-F238E27FC236}">
                  <a16:creationId xmlns:a16="http://schemas.microsoft.com/office/drawing/2014/main" id="{242CF77B-BBD0-485C-91C0-872908C39D5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64" y="2387"/>
              <a:ext cx="0" cy="862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90" name="Line 174">
              <a:extLst>
                <a:ext uri="{FF2B5EF4-FFF2-40B4-BE49-F238E27FC236}">
                  <a16:creationId xmlns:a16="http://schemas.microsoft.com/office/drawing/2014/main" id="{6F1BA8E7-301D-4E18-AB7C-D076EC46B13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5" y="1933"/>
              <a:ext cx="0" cy="127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9391" name="Line 175">
              <a:extLst>
                <a:ext uri="{FF2B5EF4-FFF2-40B4-BE49-F238E27FC236}">
                  <a16:creationId xmlns:a16="http://schemas.microsoft.com/office/drawing/2014/main" id="{E7C94350-0F93-4B81-BC47-0C307A0DDF7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90" y="2432"/>
              <a:ext cx="998" cy="0"/>
            </a:xfrm>
            <a:prstGeom prst="line">
              <a:avLst/>
            </a:prstGeom>
            <a:noFill/>
            <a:ln w="38100" cap="rnd">
              <a:solidFill>
                <a:schemeClr val="bg1"/>
              </a:solidFill>
              <a:prstDash val="sysDot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9486" name="Group 270">
            <a:extLst>
              <a:ext uri="{FF2B5EF4-FFF2-40B4-BE49-F238E27FC236}">
                <a16:creationId xmlns:a16="http://schemas.microsoft.com/office/drawing/2014/main" id="{A931DEAB-381A-4FB7-88A6-6DC876013BA3}"/>
              </a:ext>
            </a:extLst>
          </p:cNvPr>
          <p:cNvGrpSpPr>
            <a:grpSpLocks/>
          </p:cNvGrpSpPr>
          <p:nvPr/>
        </p:nvGrpSpPr>
        <p:grpSpPr bwMode="auto">
          <a:xfrm>
            <a:off x="755650" y="800100"/>
            <a:ext cx="7747000" cy="5464175"/>
            <a:chOff x="476" y="504"/>
            <a:chExt cx="4880" cy="3442"/>
          </a:xfrm>
        </p:grpSpPr>
        <p:sp>
          <p:nvSpPr>
            <p:cNvPr id="9438" name="Text Box 222">
              <a:extLst>
                <a:ext uri="{FF2B5EF4-FFF2-40B4-BE49-F238E27FC236}">
                  <a16:creationId xmlns:a16="http://schemas.microsoft.com/office/drawing/2014/main" id="{EA714AF0-7EEB-4726-ADAD-EB99310EB34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6" y="3696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>
              <a:spAutoFit/>
            </a:bodyPr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沖縄</a:t>
              </a:r>
            </a:p>
          </p:txBody>
        </p:sp>
        <p:sp>
          <p:nvSpPr>
            <p:cNvPr id="9439" name="Text Box 223">
              <a:extLst>
                <a:ext uri="{FF2B5EF4-FFF2-40B4-BE49-F238E27FC236}">
                  <a16:creationId xmlns:a16="http://schemas.microsoft.com/office/drawing/2014/main" id="{42192F6E-E623-41E4-9A3A-C853EC45D7E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23" y="504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北海道</a:t>
              </a:r>
            </a:p>
          </p:txBody>
        </p:sp>
        <p:sp>
          <p:nvSpPr>
            <p:cNvPr id="9440" name="Text Box 224">
              <a:extLst>
                <a:ext uri="{FF2B5EF4-FFF2-40B4-BE49-F238E27FC236}">
                  <a16:creationId xmlns:a16="http://schemas.microsoft.com/office/drawing/2014/main" id="{D6B12A85-E402-42FE-819E-47703955EAF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76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福岡</a:t>
              </a:r>
            </a:p>
          </p:txBody>
        </p:sp>
        <p:sp>
          <p:nvSpPr>
            <p:cNvPr id="9441" name="Text Box 225">
              <a:extLst>
                <a:ext uri="{FF2B5EF4-FFF2-40B4-BE49-F238E27FC236}">
                  <a16:creationId xmlns:a16="http://schemas.microsoft.com/office/drawing/2014/main" id="{AB4528B8-91A1-4FF0-8B3B-CAC23D94F30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33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佐賀</a:t>
              </a:r>
            </a:p>
          </p:txBody>
        </p:sp>
        <p:sp>
          <p:nvSpPr>
            <p:cNvPr id="9442" name="Text Box 226">
              <a:extLst>
                <a:ext uri="{FF2B5EF4-FFF2-40B4-BE49-F238E27FC236}">
                  <a16:creationId xmlns:a16="http://schemas.microsoft.com/office/drawing/2014/main" id="{667B9C2B-4FE4-4221-849C-304A35148A6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22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長崎</a:t>
              </a:r>
            </a:p>
          </p:txBody>
        </p:sp>
        <p:sp>
          <p:nvSpPr>
            <p:cNvPr id="9443" name="Text Box 227">
              <a:extLst>
                <a:ext uri="{FF2B5EF4-FFF2-40B4-BE49-F238E27FC236}">
                  <a16:creationId xmlns:a16="http://schemas.microsoft.com/office/drawing/2014/main" id="{4B74DAE6-08DF-473A-BE03-709FF3A9EBC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782" y="3400"/>
              <a:ext cx="95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高知</a:t>
              </a:r>
            </a:p>
          </p:txBody>
        </p:sp>
        <p:sp>
          <p:nvSpPr>
            <p:cNvPr id="9444" name="Text Box 228">
              <a:extLst>
                <a:ext uri="{FF2B5EF4-FFF2-40B4-BE49-F238E27FC236}">
                  <a16:creationId xmlns:a16="http://schemas.microsoft.com/office/drawing/2014/main" id="{7DE75B7C-5CC2-4D1C-9557-8E8058521DA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39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山口</a:t>
              </a:r>
            </a:p>
          </p:txBody>
        </p:sp>
        <p:sp>
          <p:nvSpPr>
            <p:cNvPr id="9445" name="Text Box 229">
              <a:extLst>
                <a:ext uri="{FF2B5EF4-FFF2-40B4-BE49-F238E27FC236}">
                  <a16:creationId xmlns:a16="http://schemas.microsoft.com/office/drawing/2014/main" id="{25B6B762-7004-4038-BDCC-13D234653A3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55" y="2709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岡山</a:t>
              </a:r>
            </a:p>
          </p:txBody>
        </p:sp>
        <p:sp>
          <p:nvSpPr>
            <p:cNvPr id="9446" name="Text Box 230">
              <a:extLst>
                <a:ext uri="{FF2B5EF4-FFF2-40B4-BE49-F238E27FC236}">
                  <a16:creationId xmlns:a16="http://schemas.microsoft.com/office/drawing/2014/main" id="{E46DE8AF-44AE-4E1D-99AB-B9CAAAF86F3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6" y="2709"/>
              <a:ext cx="48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広島</a:t>
              </a:r>
            </a:p>
          </p:txBody>
        </p:sp>
        <p:sp>
          <p:nvSpPr>
            <p:cNvPr id="9447" name="Text Box 231">
              <a:extLst>
                <a:ext uri="{FF2B5EF4-FFF2-40B4-BE49-F238E27FC236}">
                  <a16:creationId xmlns:a16="http://schemas.microsoft.com/office/drawing/2014/main" id="{D5E788ED-42D1-4683-8CBC-A0418831066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75" y="3612"/>
              <a:ext cx="748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鹿児島</a:t>
              </a:r>
            </a:p>
          </p:txBody>
        </p:sp>
        <p:sp>
          <p:nvSpPr>
            <p:cNvPr id="9448" name="Text Box 232">
              <a:extLst>
                <a:ext uri="{FF2B5EF4-FFF2-40B4-BE49-F238E27FC236}">
                  <a16:creationId xmlns:a16="http://schemas.microsoft.com/office/drawing/2014/main" id="{00BFAB59-B034-4535-AED3-8C73987AF6C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44" y="3422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和歌山</a:t>
              </a:r>
            </a:p>
          </p:txBody>
        </p:sp>
        <p:sp>
          <p:nvSpPr>
            <p:cNvPr id="9449" name="Text Box 233">
              <a:extLst>
                <a:ext uri="{FF2B5EF4-FFF2-40B4-BE49-F238E27FC236}">
                  <a16:creationId xmlns:a16="http://schemas.microsoft.com/office/drawing/2014/main" id="{C4F97381-B118-43B2-9439-624F8634E62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632" y="1167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青森</a:t>
              </a:r>
            </a:p>
          </p:txBody>
        </p:sp>
        <p:sp>
          <p:nvSpPr>
            <p:cNvPr id="9450" name="Text Box 234">
              <a:extLst>
                <a:ext uri="{FF2B5EF4-FFF2-40B4-BE49-F238E27FC236}">
                  <a16:creationId xmlns:a16="http://schemas.microsoft.com/office/drawing/2014/main" id="{BECD4304-1640-4E17-9947-C8AF86CC411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51" y="3309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宮崎</a:t>
              </a:r>
            </a:p>
          </p:txBody>
        </p:sp>
        <p:sp>
          <p:nvSpPr>
            <p:cNvPr id="9451" name="Text Box 235">
              <a:extLst>
                <a:ext uri="{FF2B5EF4-FFF2-40B4-BE49-F238E27FC236}">
                  <a16:creationId xmlns:a16="http://schemas.microsoft.com/office/drawing/2014/main" id="{2F316204-3998-4D86-938F-90BCF4EE4D7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820" y="3118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愛媛</a:t>
              </a:r>
            </a:p>
          </p:txBody>
        </p:sp>
        <p:sp>
          <p:nvSpPr>
            <p:cNvPr id="9452" name="Text Box 236">
              <a:extLst>
                <a:ext uri="{FF2B5EF4-FFF2-40B4-BE49-F238E27FC236}">
                  <a16:creationId xmlns:a16="http://schemas.microsoft.com/office/drawing/2014/main" id="{03D16B7E-6F41-4F2B-874B-29080F78793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51" y="299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大分</a:t>
              </a:r>
            </a:p>
          </p:txBody>
        </p:sp>
        <p:sp>
          <p:nvSpPr>
            <p:cNvPr id="9453" name="Text Box 237">
              <a:extLst>
                <a:ext uri="{FF2B5EF4-FFF2-40B4-BE49-F238E27FC236}">
                  <a16:creationId xmlns:a16="http://schemas.microsoft.com/office/drawing/2014/main" id="{30ECAF03-9334-4F4D-86AC-FB59B22B12A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67" y="3163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熊本</a:t>
              </a:r>
            </a:p>
          </p:txBody>
        </p:sp>
        <p:sp>
          <p:nvSpPr>
            <p:cNvPr id="9454" name="Text Box 238">
              <a:extLst>
                <a:ext uri="{FF2B5EF4-FFF2-40B4-BE49-F238E27FC236}">
                  <a16:creationId xmlns:a16="http://schemas.microsoft.com/office/drawing/2014/main" id="{160F4254-320F-48F4-9F56-87092BE773E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893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大阪</a:t>
              </a:r>
            </a:p>
          </p:txBody>
        </p:sp>
        <p:sp>
          <p:nvSpPr>
            <p:cNvPr id="9455" name="Text Box 239">
              <a:extLst>
                <a:ext uri="{FF2B5EF4-FFF2-40B4-BE49-F238E27FC236}">
                  <a16:creationId xmlns:a16="http://schemas.microsoft.com/office/drawing/2014/main" id="{26977DAB-1068-4C5E-84F0-72C11DB23DF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6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奈良</a:t>
              </a:r>
            </a:p>
          </p:txBody>
        </p:sp>
        <p:sp>
          <p:nvSpPr>
            <p:cNvPr id="9456" name="Text Box 240">
              <a:extLst>
                <a:ext uri="{FF2B5EF4-FFF2-40B4-BE49-F238E27FC236}">
                  <a16:creationId xmlns:a16="http://schemas.microsoft.com/office/drawing/2014/main" id="{F008E5AD-3A29-41B2-8CD1-DF31F892466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08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三重</a:t>
              </a:r>
            </a:p>
          </p:txBody>
        </p:sp>
        <p:sp>
          <p:nvSpPr>
            <p:cNvPr id="9457" name="Text Box 241">
              <a:extLst>
                <a:ext uri="{FF2B5EF4-FFF2-40B4-BE49-F238E27FC236}">
                  <a16:creationId xmlns:a16="http://schemas.microsoft.com/office/drawing/2014/main" id="{6E1E8BD2-1320-43DB-9234-29E9762554F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3" y="2399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京都</a:t>
              </a:r>
            </a:p>
          </p:txBody>
        </p:sp>
        <p:sp>
          <p:nvSpPr>
            <p:cNvPr id="9458" name="Text Box 242">
              <a:extLst>
                <a:ext uri="{FF2B5EF4-FFF2-40B4-BE49-F238E27FC236}">
                  <a16:creationId xmlns:a16="http://schemas.microsoft.com/office/drawing/2014/main" id="{74DA034B-4F57-45A9-B6F2-4EFEFF40174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895" y="2392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兵庫</a:t>
              </a:r>
            </a:p>
          </p:txBody>
        </p:sp>
        <p:sp>
          <p:nvSpPr>
            <p:cNvPr id="9459" name="Text Box 243">
              <a:extLst>
                <a:ext uri="{FF2B5EF4-FFF2-40B4-BE49-F238E27FC236}">
                  <a16:creationId xmlns:a16="http://schemas.microsoft.com/office/drawing/2014/main" id="{8ACC4915-74DF-4A1A-AC14-BC19373BCB7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08" y="2392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滋賀</a:t>
              </a:r>
            </a:p>
          </p:txBody>
        </p:sp>
        <p:sp>
          <p:nvSpPr>
            <p:cNvPr id="9460" name="Text Box 244">
              <a:extLst>
                <a:ext uri="{FF2B5EF4-FFF2-40B4-BE49-F238E27FC236}">
                  <a16:creationId xmlns:a16="http://schemas.microsoft.com/office/drawing/2014/main" id="{C4965DC0-0A87-4B11-85E7-4F05BB44DD5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390" y="1802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山形</a:t>
              </a:r>
            </a:p>
          </p:txBody>
        </p:sp>
        <p:sp>
          <p:nvSpPr>
            <p:cNvPr id="9461" name="Text Box 245">
              <a:extLst>
                <a:ext uri="{FF2B5EF4-FFF2-40B4-BE49-F238E27FC236}">
                  <a16:creationId xmlns:a16="http://schemas.microsoft.com/office/drawing/2014/main" id="{ADB5D8BA-1471-4A4A-BA99-48DFE759724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390" y="148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秋田</a:t>
              </a:r>
            </a:p>
          </p:txBody>
        </p:sp>
        <p:sp>
          <p:nvSpPr>
            <p:cNvPr id="9462" name="Text Box 246">
              <a:extLst>
                <a:ext uri="{FF2B5EF4-FFF2-40B4-BE49-F238E27FC236}">
                  <a16:creationId xmlns:a16="http://schemas.microsoft.com/office/drawing/2014/main" id="{49994157-C98C-45CC-AB7A-8369E242A56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93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愛知</a:t>
              </a:r>
            </a:p>
          </p:txBody>
        </p:sp>
        <p:sp>
          <p:nvSpPr>
            <p:cNvPr id="9463" name="Text Box 247">
              <a:extLst>
                <a:ext uri="{FF2B5EF4-FFF2-40B4-BE49-F238E27FC236}">
                  <a16:creationId xmlns:a16="http://schemas.microsoft.com/office/drawing/2014/main" id="{607FDBB3-8A5C-4261-917B-F20AE2CB818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93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静岡</a:t>
              </a:r>
            </a:p>
          </p:txBody>
        </p:sp>
        <p:sp>
          <p:nvSpPr>
            <p:cNvPr id="9464" name="Text Box 248">
              <a:extLst>
                <a:ext uri="{FF2B5EF4-FFF2-40B4-BE49-F238E27FC236}">
                  <a16:creationId xmlns:a16="http://schemas.microsoft.com/office/drawing/2014/main" id="{72241494-ADC5-483B-A879-877D03A32A3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55" y="2483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鳥取</a:t>
              </a:r>
            </a:p>
          </p:txBody>
        </p:sp>
        <p:sp>
          <p:nvSpPr>
            <p:cNvPr id="9465" name="Text Box 249">
              <a:extLst>
                <a:ext uri="{FF2B5EF4-FFF2-40B4-BE49-F238E27FC236}">
                  <a16:creationId xmlns:a16="http://schemas.microsoft.com/office/drawing/2014/main" id="{1D64B985-8966-4216-91A2-88FD50033D8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6" y="2483"/>
              <a:ext cx="48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島根</a:t>
              </a:r>
            </a:p>
          </p:txBody>
        </p:sp>
        <p:sp>
          <p:nvSpPr>
            <p:cNvPr id="9466" name="Text Box 250">
              <a:extLst>
                <a:ext uri="{FF2B5EF4-FFF2-40B4-BE49-F238E27FC236}">
                  <a16:creationId xmlns:a16="http://schemas.microsoft.com/office/drawing/2014/main" id="{1249E3A9-CE96-41FD-87F8-A8721913580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02" y="3208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神奈川</a:t>
              </a:r>
            </a:p>
          </p:txBody>
        </p:sp>
        <p:sp>
          <p:nvSpPr>
            <p:cNvPr id="9467" name="Text Box 251">
              <a:extLst>
                <a:ext uri="{FF2B5EF4-FFF2-40B4-BE49-F238E27FC236}">
                  <a16:creationId xmlns:a16="http://schemas.microsoft.com/office/drawing/2014/main" id="{03FE2C27-1E8D-4100-8A38-FBE285AE8F2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62" y="3007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東京</a:t>
              </a:r>
            </a:p>
          </p:txBody>
        </p:sp>
        <p:sp>
          <p:nvSpPr>
            <p:cNvPr id="9468" name="Text Box 252">
              <a:extLst>
                <a:ext uri="{FF2B5EF4-FFF2-40B4-BE49-F238E27FC236}">
                  <a16:creationId xmlns:a16="http://schemas.microsoft.com/office/drawing/2014/main" id="{E0B77289-C84B-4F7C-B4E4-10D22751226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086" y="2936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千葉</a:t>
              </a:r>
            </a:p>
          </p:txBody>
        </p:sp>
        <p:sp>
          <p:nvSpPr>
            <p:cNvPr id="9469" name="Text Box 253">
              <a:extLst>
                <a:ext uri="{FF2B5EF4-FFF2-40B4-BE49-F238E27FC236}">
                  <a16:creationId xmlns:a16="http://schemas.microsoft.com/office/drawing/2014/main" id="{2B7A3801-9FFF-4057-B3C4-2C8C3E92F1B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04" y="304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香川</a:t>
              </a:r>
            </a:p>
          </p:txBody>
        </p:sp>
        <p:sp>
          <p:nvSpPr>
            <p:cNvPr id="9470" name="Text Box 254">
              <a:extLst>
                <a:ext uri="{FF2B5EF4-FFF2-40B4-BE49-F238E27FC236}">
                  <a16:creationId xmlns:a16="http://schemas.microsoft.com/office/drawing/2014/main" id="{31DB739E-7F71-4BDF-96EC-21C219DDDF3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04" y="322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徳島</a:t>
              </a:r>
            </a:p>
          </p:txBody>
        </p:sp>
        <p:sp>
          <p:nvSpPr>
            <p:cNvPr id="9471" name="Text Box 255">
              <a:extLst>
                <a:ext uri="{FF2B5EF4-FFF2-40B4-BE49-F238E27FC236}">
                  <a16:creationId xmlns:a16="http://schemas.microsoft.com/office/drawing/2014/main" id="{17907671-CCB9-4622-B4FE-5638505F441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925" y="1802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宮城</a:t>
              </a:r>
            </a:p>
          </p:txBody>
        </p:sp>
        <p:sp>
          <p:nvSpPr>
            <p:cNvPr id="9472" name="Text Box 256">
              <a:extLst>
                <a:ext uri="{FF2B5EF4-FFF2-40B4-BE49-F238E27FC236}">
                  <a16:creationId xmlns:a16="http://schemas.microsoft.com/office/drawing/2014/main" id="{9C2A88CF-3D12-449E-BDA5-88699170CAE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619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岐阜</a:t>
              </a:r>
            </a:p>
          </p:txBody>
        </p:sp>
        <p:sp>
          <p:nvSpPr>
            <p:cNvPr id="9473" name="Text Box 257">
              <a:extLst>
                <a:ext uri="{FF2B5EF4-FFF2-40B4-BE49-F238E27FC236}">
                  <a16:creationId xmlns:a16="http://schemas.microsoft.com/office/drawing/2014/main" id="{CC8B5D3F-1085-4812-8193-A7A2ADE207C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36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福井</a:t>
              </a:r>
            </a:p>
          </p:txBody>
        </p:sp>
        <p:sp>
          <p:nvSpPr>
            <p:cNvPr id="9474" name="Text Box 258">
              <a:extLst>
                <a:ext uri="{FF2B5EF4-FFF2-40B4-BE49-F238E27FC236}">
                  <a16:creationId xmlns:a16="http://schemas.microsoft.com/office/drawing/2014/main" id="{2629DBB3-5197-481A-806A-FC23D739E66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36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長野</a:t>
              </a:r>
            </a:p>
          </p:txBody>
        </p:sp>
        <p:sp>
          <p:nvSpPr>
            <p:cNvPr id="9475" name="Text Box 259">
              <a:extLst>
                <a:ext uri="{FF2B5EF4-FFF2-40B4-BE49-F238E27FC236}">
                  <a16:creationId xmlns:a16="http://schemas.microsoft.com/office/drawing/2014/main" id="{ADAD6493-0684-435C-B46B-78E00A869FB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619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山梨</a:t>
              </a:r>
            </a:p>
          </p:txBody>
        </p:sp>
        <p:sp>
          <p:nvSpPr>
            <p:cNvPr id="9476" name="Text Box 260">
              <a:extLst>
                <a:ext uri="{FF2B5EF4-FFF2-40B4-BE49-F238E27FC236}">
                  <a16:creationId xmlns:a16="http://schemas.microsoft.com/office/drawing/2014/main" id="{12D57CC8-574E-4E99-9911-0B216687C74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848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富山</a:t>
              </a:r>
            </a:p>
          </p:txBody>
        </p:sp>
        <p:sp>
          <p:nvSpPr>
            <p:cNvPr id="9477" name="Text Box 261">
              <a:extLst>
                <a:ext uri="{FF2B5EF4-FFF2-40B4-BE49-F238E27FC236}">
                  <a16:creationId xmlns:a16="http://schemas.microsoft.com/office/drawing/2014/main" id="{DAD42C11-5AAF-414C-8456-68E1FB8EC51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19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石川</a:t>
              </a:r>
            </a:p>
          </p:txBody>
        </p:sp>
        <p:sp>
          <p:nvSpPr>
            <p:cNvPr id="9478" name="Text Box 262">
              <a:extLst>
                <a:ext uri="{FF2B5EF4-FFF2-40B4-BE49-F238E27FC236}">
                  <a16:creationId xmlns:a16="http://schemas.microsoft.com/office/drawing/2014/main" id="{A963402E-48E8-41CF-99B0-9215FB80189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073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新潟</a:t>
              </a:r>
            </a:p>
          </p:txBody>
        </p:sp>
        <p:sp>
          <p:nvSpPr>
            <p:cNvPr id="9479" name="Text Box 263">
              <a:extLst>
                <a:ext uri="{FF2B5EF4-FFF2-40B4-BE49-F238E27FC236}">
                  <a16:creationId xmlns:a16="http://schemas.microsoft.com/office/drawing/2014/main" id="{80423BF7-D44E-4E9F-9A92-1F0CDE27B4A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62" y="279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埼玉</a:t>
              </a:r>
            </a:p>
          </p:txBody>
        </p:sp>
        <p:sp>
          <p:nvSpPr>
            <p:cNvPr id="9480" name="Text Box 264">
              <a:extLst>
                <a:ext uri="{FF2B5EF4-FFF2-40B4-BE49-F238E27FC236}">
                  <a16:creationId xmlns:a16="http://schemas.microsoft.com/office/drawing/2014/main" id="{5AE000F0-070B-4121-89DF-2C7160DD221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086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茨城</a:t>
              </a:r>
            </a:p>
          </p:txBody>
        </p:sp>
        <p:sp>
          <p:nvSpPr>
            <p:cNvPr id="9481" name="Text Box 265">
              <a:extLst>
                <a:ext uri="{FF2B5EF4-FFF2-40B4-BE49-F238E27FC236}">
                  <a16:creationId xmlns:a16="http://schemas.microsoft.com/office/drawing/2014/main" id="{7C2D3454-47F1-4F04-8ED1-DE74713C479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632" y="2120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福島</a:t>
              </a:r>
            </a:p>
          </p:txBody>
        </p:sp>
        <p:sp>
          <p:nvSpPr>
            <p:cNvPr id="9482" name="Text Box 266">
              <a:extLst>
                <a:ext uri="{FF2B5EF4-FFF2-40B4-BE49-F238E27FC236}">
                  <a16:creationId xmlns:a16="http://schemas.microsoft.com/office/drawing/2014/main" id="{72DE4C78-5111-4FA8-804B-2389E0EF3F8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408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群馬</a:t>
              </a:r>
            </a:p>
          </p:txBody>
        </p:sp>
        <p:sp>
          <p:nvSpPr>
            <p:cNvPr id="9483" name="Text Box 267">
              <a:extLst>
                <a:ext uri="{FF2B5EF4-FFF2-40B4-BE49-F238E27FC236}">
                  <a16:creationId xmlns:a16="http://schemas.microsoft.com/office/drawing/2014/main" id="{281D2032-B3B8-46D6-A9AD-1AE6D4CDC0D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68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栃木</a:t>
              </a:r>
            </a:p>
          </p:txBody>
        </p:sp>
        <p:sp>
          <p:nvSpPr>
            <p:cNvPr id="9484" name="Text Box 268">
              <a:extLst>
                <a:ext uri="{FF2B5EF4-FFF2-40B4-BE49-F238E27FC236}">
                  <a16:creationId xmlns:a16="http://schemas.microsoft.com/office/drawing/2014/main" id="{7728C78F-5D33-45BE-8835-C42723A2695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914" y="1485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chemeClr val="bg1"/>
                  </a:solidFill>
                  <a:ea typeface="メイリオ" panose="020B0604030504040204" pitchFamily="50" charset="-128"/>
                </a:rPr>
                <a:t>岩手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28" name="Group 156">
            <a:extLst>
              <a:ext uri="{FF2B5EF4-FFF2-40B4-BE49-F238E27FC236}">
                <a16:creationId xmlns:a16="http://schemas.microsoft.com/office/drawing/2014/main" id="{6E08276F-DAD1-4049-AB6B-1DED1A2A9BE5}"/>
              </a:ext>
            </a:extLst>
          </p:cNvPr>
          <p:cNvGrpSpPr>
            <a:grpSpLocks/>
          </p:cNvGrpSpPr>
          <p:nvPr/>
        </p:nvGrpSpPr>
        <p:grpSpPr bwMode="auto">
          <a:xfrm>
            <a:off x="776288" y="260350"/>
            <a:ext cx="8424862" cy="6553200"/>
            <a:chOff x="489" y="164"/>
            <a:chExt cx="5307" cy="4128"/>
          </a:xfrm>
        </p:grpSpPr>
        <p:grpSp>
          <p:nvGrpSpPr>
            <p:cNvPr id="3128" name="Group 56">
              <a:extLst>
                <a:ext uri="{FF2B5EF4-FFF2-40B4-BE49-F238E27FC236}">
                  <a16:creationId xmlns:a16="http://schemas.microsoft.com/office/drawing/2014/main" id="{158C7BE7-5EAB-42F3-B54B-EB6C242841C5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80" y="255"/>
              <a:ext cx="5216" cy="4037"/>
              <a:chOff x="262" y="164"/>
              <a:chExt cx="5216" cy="4037"/>
            </a:xfrm>
          </p:grpSpPr>
          <p:sp>
            <p:nvSpPr>
              <p:cNvPr id="3129" name="Rectangle 57">
                <a:extLst>
                  <a:ext uri="{FF2B5EF4-FFF2-40B4-BE49-F238E27FC236}">
                    <a16:creationId xmlns:a16="http://schemas.microsoft.com/office/drawing/2014/main" id="{E5D21EBB-1DB5-42B2-B45B-05DAE95DE6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27" y="3113"/>
                <a:ext cx="182" cy="136"/>
              </a:xfrm>
              <a:prstGeom prst="rect">
                <a:avLst/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0" name="Rectangle 58">
                <a:extLst>
                  <a:ext uri="{FF2B5EF4-FFF2-40B4-BE49-F238E27FC236}">
                    <a16:creationId xmlns:a16="http://schemas.microsoft.com/office/drawing/2014/main" id="{A89EB7D0-8B78-4649-935A-91F081F11FA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46" y="2386"/>
                <a:ext cx="182" cy="136"/>
              </a:xfrm>
              <a:prstGeom prst="rect">
                <a:avLst/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1" name="Rectangle 59">
                <a:extLst>
                  <a:ext uri="{FF2B5EF4-FFF2-40B4-BE49-F238E27FC236}">
                    <a16:creationId xmlns:a16="http://schemas.microsoft.com/office/drawing/2014/main" id="{C79FC17C-CAB1-4F1A-AABA-2E2C58008C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27" y="1932"/>
                <a:ext cx="182" cy="136"/>
              </a:xfrm>
              <a:prstGeom prst="rect">
                <a:avLst/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2" name="Rectangle 60">
                <a:extLst>
                  <a:ext uri="{FF2B5EF4-FFF2-40B4-BE49-F238E27FC236}">
                    <a16:creationId xmlns:a16="http://schemas.microsoft.com/office/drawing/2014/main" id="{2AA8B958-BC7B-4EA8-B8A9-44A24A7C53E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46" y="3111"/>
                <a:ext cx="182" cy="136"/>
              </a:xfrm>
              <a:prstGeom prst="rect">
                <a:avLst/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3" name="Rectangle 61">
                <a:extLst>
                  <a:ext uri="{FF2B5EF4-FFF2-40B4-BE49-F238E27FC236}">
                    <a16:creationId xmlns:a16="http://schemas.microsoft.com/office/drawing/2014/main" id="{F118AA10-FEE3-437E-8BDD-B3E0772B26F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20" y="2522"/>
                <a:ext cx="182" cy="136"/>
              </a:xfrm>
              <a:prstGeom prst="rect">
                <a:avLst/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4" name="Rectangle 62">
                <a:extLst>
                  <a:ext uri="{FF2B5EF4-FFF2-40B4-BE49-F238E27FC236}">
                    <a16:creationId xmlns:a16="http://schemas.microsoft.com/office/drawing/2014/main" id="{5535817C-ACB2-47F1-9B45-1B1683B14BC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20" y="2839"/>
                <a:ext cx="182" cy="136"/>
              </a:xfrm>
              <a:prstGeom prst="rect">
                <a:avLst/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5" name="Rectangle 63">
                <a:extLst>
                  <a:ext uri="{FF2B5EF4-FFF2-40B4-BE49-F238E27FC236}">
                    <a16:creationId xmlns:a16="http://schemas.microsoft.com/office/drawing/2014/main" id="{97E3739A-BD15-4441-8315-A3C7C8602DC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027" y="2340"/>
                <a:ext cx="182" cy="182"/>
              </a:xfrm>
              <a:prstGeom prst="rect">
                <a:avLst/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6" name="Rectangle 64">
                <a:extLst>
                  <a:ext uri="{FF2B5EF4-FFF2-40B4-BE49-F238E27FC236}">
                    <a16:creationId xmlns:a16="http://schemas.microsoft.com/office/drawing/2014/main" id="{8EFAA867-9783-44AD-A7F2-25CE38AB485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34" y="2340"/>
                <a:ext cx="182" cy="182"/>
              </a:xfrm>
              <a:prstGeom prst="rect">
                <a:avLst/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7" name="AutoShape 65">
                <a:extLst>
                  <a:ext uri="{FF2B5EF4-FFF2-40B4-BE49-F238E27FC236}">
                    <a16:creationId xmlns:a16="http://schemas.microsoft.com/office/drawing/2014/main" id="{C47D3A29-44DB-4821-A2FF-614DEC7D3A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17" y="164"/>
                <a:ext cx="1361" cy="908"/>
              </a:xfrm>
              <a:prstGeom prst="roundRect">
                <a:avLst>
                  <a:gd name="adj" fmla="val 16667"/>
                </a:avLst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8" name="AutoShape 66">
                <a:extLst>
                  <a:ext uri="{FF2B5EF4-FFF2-40B4-BE49-F238E27FC236}">
                    <a16:creationId xmlns:a16="http://schemas.microsoft.com/office/drawing/2014/main" id="{FF341A02-C8ED-43BF-8F7B-E91A1679D4F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2" y="3565"/>
                <a:ext cx="272" cy="636"/>
              </a:xfrm>
              <a:prstGeom prst="roundRect">
                <a:avLst>
                  <a:gd name="adj" fmla="val 28931"/>
                </a:avLst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39" name="AutoShape 67">
                <a:extLst>
                  <a:ext uri="{FF2B5EF4-FFF2-40B4-BE49-F238E27FC236}">
                    <a16:creationId xmlns:a16="http://schemas.microsoft.com/office/drawing/2014/main" id="{654276C4-03B8-422F-92EB-7C11100AF1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70" y="2522"/>
                <a:ext cx="726" cy="1315"/>
              </a:xfrm>
              <a:prstGeom prst="roundRect">
                <a:avLst>
                  <a:gd name="adj" fmla="val 16667"/>
                </a:avLst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40" name="AutoShape 68">
                <a:extLst>
                  <a:ext uri="{FF2B5EF4-FFF2-40B4-BE49-F238E27FC236}">
                    <a16:creationId xmlns:a16="http://schemas.microsoft.com/office/drawing/2014/main" id="{591B16BA-1787-4A0A-85DC-C131745363B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577" y="3111"/>
                <a:ext cx="907" cy="499"/>
              </a:xfrm>
              <a:prstGeom prst="roundRect">
                <a:avLst>
                  <a:gd name="adj" fmla="val 16667"/>
                </a:avLst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41" name="AutoShape 69">
                <a:extLst>
                  <a:ext uri="{FF2B5EF4-FFF2-40B4-BE49-F238E27FC236}">
                    <a16:creationId xmlns:a16="http://schemas.microsoft.com/office/drawing/2014/main" id="{B5766188-3F3E-452B-B27A-499308E9A50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41" y="2522"/>
                <a:ext cx="1270" cy="453"/>
              </a:xfrm>
              <a:prstGeom prst="roundRect">
                <a:avLst>
                  <a:gd name="adj" fmla="val 16667"/>
                </a:avLst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42" name="AutoShape 70">
                <a:extLst>
                  <a:ext uri="{FF2B5EF4-FFF2-40B4-BE49-F238E27FC236}">
                    <a16:creationId xmlns:a16="http://schemas.microsoft.com/office/drawing/2014/main" id="{D68D308B-EE2D-493F-B986-E4F58264695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11" y="2386"/>
                <a:ext cx="726" cy="1315"/>
              </a:xfrm>
              <a:prstGeom prst="roundRect">
                <a:avLst>
                  <a:gd name="adj" fmla="val 16667"/>
                </a:avLst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43" name="AutoShape 71">
                <a:extLst>
                  <a:ext uri="{FF2B5EF4-FFF2-40B4-BE49-F238E27FC236}">
                    <a16:creationId xmlns:a16="http://schemas.microsoft.com/office/drawing/2014/main" id="{75D22EA2-9EEF-44BD-89AA-A2E6B37116A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37" y="1932"/>
                <a:ext cx="680" cy="1315"/>
              </a:xfrm>
              <a:prstGeom prst="roundRect">
                <a:avLst>
                  <a:gd name="adj" fmla="val 16667"/>
                </a:avLst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44" name="AutoShape 72">
                <a:extLst>
                  <a:ext uri="{FF2B5EF4-FFF2-40B4-BE49-F238E27FC236}">
                    <a16:creationId xmlns:a16="http://schemas.microsoft.com/office/drawing/2014/main" id="{49A00CF7-EDB3-4E31-A10D-C30908F1862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17" y="1161"/>
                <a:ext cx="998" cy="1270"/>
              </a:xfrm>
              <a:prstGeom prst="roundRect">
                <a:avLst>
                  <a:gd name="adj" fmla="val 9417"/>
                </a:avLst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145" name="AutoShape 73">
                <a:extLst>
                  <a:ext uri="{FF2B5EF4-FFF2-40B4-BE49-F238E27FC236}">
                    <a16:creationId xmlns:a16="http://schemas.microsoft.com/office/drawing/2014/main" id="{EC46CF08-E566-4E17-888A-B8349BC3C9F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17" y="2431"/>
                <a:ext cx="998" cy="998"/>
              </a:xfrm>
              <a:prstGeom prst="roundRect">
                <a:avLst>
                  <a:gd name="adj" fmla="val 9417"/>
                </a:avLst>
              </a:prstGeom>
              <a:solidFill>
                <a:srgbClr val="969696"/>
              </a:solidFill>
              <a:ln w="38100">
                <a:solidFill>
                  <a:srgbClr val="969696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3074" name="Rectangle 2">
              <a:extLst>
                <a:ext uri="{FF2B5EF4-FFF2-40B4-BE49-F238E27FC236}">
                  <a16:creationId xmlns:a16="http://schemas.microsoft.com/office/drawing/2014/main" id="{3D18F4D2-A95E-4EDF-95FF-8B5CED3A66B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4" y="3111"/>
              <a:ext cx="182" cy="136"/>
            </a:xfrm>
            <a:prstGeom prst="rect">
              <a:avLst/>
            </a:prstGeom>
            <a:solidFill>
              <a:srgbClr val="80808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75" name="Rectangle 3">
              <a:extLst>
                <a:ext uri="{FF2B5EF4-FFF2-40B4-BE49-F238E27FC236}">
                  <a16:creationId xmlns:a16="http://schemas.microsoft.com/office/drawing/2014/main" id="{6E04EBDC-F613-41F5-9739-AAAF0960392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73" y="2386"/>
              <a:ext cx="182" cy="136"/>
            </a:xfrm>
            <a:prstGeom prst="rect">
              <a:avLst/>
            </a:prstGeom>
            <a:solidFill>
              <a:srgbClr val="80808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76" name="Rectangle 4">
              <a:extLst>
                <a:ext uri="{FF2B5EF4-FFF2-40B4-BE49-F238E27FC236}">
                  <a16:creationId xmlns:a16="http://schemas.microsoft.com/office/drawing/2014/main" id="{B0FA451B-72A4-4245-B31E-E91214AF1AF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4" y="1932"/>
              <a:ext cx="182" cy="136"/>
            </a:xfrm>
            <a:prstGeom prst="rect">
              <a:avLst/>
            </a:prstGeom>
            <a:solidFill>
              <a:srgbClr val="80808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77" name="Rectangle 5">
              <a:extLst>
                <a:ext uri="{FF2B5EF4-FFF2-40B4-BE49-F238E27FC236}">
                  <a16:creationId xmlns:a16="http://schemas.microsoft.com/office/drawing/2014/main" id="{89998BE1-E758-4BA1-9D32-8984529F66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73" y="3111"/>
              <a:ext cx="182" cy="136"/>
            </a:xfrm>
            <a:prstGeom prst="rect">
              <a:avLst/>
            </a:prstGeom>
            <a:solidFill>
              <a:srgbClr val="80808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78" name="Rectangle 6">
              <a:extLst>
                <a:ext uri="{FF2B5EF4-FFF2-40B4-BE49-F238E27FC236}">
                  <a16:creationId xmlns:a16="http://schemas.microsoft.com/office/drawing/2014/main" id="{7A059258-F45E-4665-960D-C78A02F767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47" y="2522"/>
              <a:ext cx="182" cy="136"/>
            </a:xfrm>
            <a:prstGeom prst="rect">
              <a:avLst/>
            </a:prstGeom>
            <a:solidFill>
              <a:srgbClr val="80808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79" name="Rectangle 7">
              <a:extLst>
                <a:ext uri="{FF2B5EF4-FFF2-40B4-BE49-F238E27FC236}">
                  <a16:creationId xmlns:a16="http://schemas.microsoft.com/office/drawing/2014/main" id="{C90000FB-E320-46AB-9F61-2C5FC17180E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47" y="2839"/>
              <a:ext cx="182" cy="136"/>
            </a:xfrm>
            <a:prstGeom prst="rect">
              <a:avLst/>
            </a:prstGeom>
            <a:solidFill>
              <a:srgbClr val="80808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0" name="Rectangle 8">
              <a:extLst>
                <a:ext uri="{FF2B5EF4-FFF2-40B4-BE49-F238E27FC236}">
                  <a16:creationId xmlns:a16="http://schemas.microsoft.com/office/drawing/2014/main" id="{E101AF7F-79C7-439D-88D4-67C23EB0F5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54" y="2340"/>
              <a:ext cx="182" cy="182"/>
            </a:xfrm>
            <a:prstGeom prst="rect">
              <a:avLst/>
            </a:prstGeom>
            <a:solidFill>
              <a:srgbClr val="80808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1" name="Rectangle 9">
              <a:extLst>
                <a:ext uri="{FF2B5EF4-FFF2-40B4-BE49-F238E27FC236}">
                  <a16:creationId xmlns:a16="http://schemas.microsoft.com/office/drawing/2014/main" id="{F3312F3A-715E-4016-8DCE-4A1CA3AA106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61" y="2340"/>
              <a:ext cx="182" cy="182"/>
            </a:xfrm>
            <a:prstGeom prst="rect">
              <a:avLst/>
            </a:prstGeom>
            <a:solidFill>
              <a:srgbClr val="80808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2" name="AutoShape 10">
              <a:extLst>
                <a:ext uri="{FF2B5EF4-FFF2-40B4-BE49-F238E27FC236}">
                  <a16:creationId xmlns:a16="http://schemas.microsoft.com/office/drawing/2014/main" id="{E3FF942A-07EB-4028-AB51-2E66846BF1C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44" y="164"/>
              <a:ext cx="1361" cy="908"/>
            </a:xfrm>
            <a:prstGeom prst="roundRect">
              <a:avLst>
                <a:gd name="adj" fmla="val 16667"/>
              </a:avLst>
            </a:prstGeom>
            <a:solidFill>
              <a:srgbClr val="99CC00"/>
            </a:solidFill>
            <a:ln w="381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3" name="AutoShape 11">
              <a:extLst>
                <a:ext uri="{FF2B5EF4-FFF2-40B4-BE49-F238E27FC236}">
                  <a16:creationId xmlns:a16="http://schemas.microsoft.com/office/drawing/2014/main" id="{376CB778-9E7B-4123-9312-AE920172C47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" y="3565"/>
              <a:ext cx="272" cy="636"/>
            </a:xfrm>
            <a:prstGeom prst="roundRect">
              <a:avLst>
                <a:gd name="adj" fmla="val 28931"/>
              </a:avLst>
            </a:prstGeom>
            <a:solidFill>
              <a:srgbClr val="3399FF"/>
            </a:solidFill>
            <a:ln w="381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4" name="AutoShape 12">
              <a:extLst>
                <a:ext uri="{FF2B5EF4-FFF2-40B4-BE49-F238E27FC236}">
                  <a16:creationId xmlns:a16="http://schemas.microsoft.com/office/drawing/2014/main" id="{FF7B57FA-505C-48DB-AC99-BE88B2102D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97" y="2522"/>
              <a:ext cx="726" cy="1315"/>
            </a:xfrm>
            <a:prstGeom prst="roundRect">
              <a:avLst>
                <a:gd name="adj" fmla="val 16667"/>
              </a:avLst>
            </a:prstGeom>
            <a:solidFill>
              <a:srgbClr val="3399FF"/>
            </a:solidFill>
            <a:ln w="381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5" name="AutoShape 13">
              <a:extLst>
                <a:ext uri="{FF2B5EF4-FFF2-40B4-BE49-F238E27FC236}">
                  <a16:creationId xmlns:a16="http://schemas.microsoft.com/office/drawing/2014/main" id="{C1F47984-1AD2-42CC-83B2-B02F73D98CF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04" y="3111"/>
              <a:ext cx="907" cy="499"/>
            </a:xfrm>
            <a:prstGeom prst="roundRect">
              <a:avLst>
                <a:gd name="adj" fmla="val 16667"/>
              </a:avLst>
            </a:prstGeom>
            <a:solidFill>
              <a:srgbClr val="FFCC00"/>
            </a:solidFill>
            <a:ln w="381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6" name="AutoShape 14">
              <a:extLst>
                <a:ext uri="{FF2B5EF4-FFF2-40B4-BE49-F238E27FC236}">
                  <a16:creationId xmlns:a16="http://schemas.microsoft.com/office/drawing/2014/main" id="{C07BD3A9-9683-434A-B37D-393FCD19CAB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68" y="2522"/>
              <a:ext cx="1270" cy="453"/>
            </a:xfrm>
            <a:prstGeom prst="roundRect">
              <a:avLst>
                <a:gd name="adj" fmla="val 16667"/>
              </a:avLst>
            </a:prstGeom>
            <a:solidFill>
              <a:srgbClr val="FF99CC"/>
            </a:solidFill>
            <a:ln w="381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7" name="AutoShape 15">
              <a:extLst>
                <a:ext uri="{FF2B5EF4-FFF2-40B4-BE49-F238E27FC236}">
                  <a16:creationId xmlns:a16="http://schemas.microsoft.com/office/drawing/2014/main" id="{00027548-7FF9-4C00-8CAA-9570BE5A5D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938" y="2386"/>
              <a:ext cx="726" cy="1315"/>
            </a:xfrm>
            <a:prstGeom prst="roundRect">
              <a:avLst>
                <a:gd name="adj" fmla="val 16667"/>
              </a:avLst>
            </a:prstGeom>
            <a:solidFill>
              <a:srgbClr val="FFCC66"/>
            </a:solidFill>
            <a:ln w="381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8" name="AutoShape 16">
              <a:extLst>
                <a:ext uri="{FF2B5EF4-FFF2-40B4-BE49-F238E27FC236}">
                  <a16:creationId xmlns:a16="http://schemas.microsoft.com/office/drawing/2014/main" id="{11E26897-E7A0-4D45-BEB8-5266862FE16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64" y="1932"/>
              <a:ext cx="680" cy="1315"/>
            </a:xfrm>
            <a:prstGeom prst="roundRect">
              <a:avLst>
                <a:gd name="adj" fmla="val 16667"/>
              </a:avLst>
            </a:prstGeom>
            <a:solidFill>
              <a:srgbClr val="66CCFF"/>
            </a:solidFill>
            <a:ln w="381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89" name="AutoShape 17">
              <a:extLst>
                <a:ext uri="{FF2B5EF4-FFF2-40B4-BE49-F238E27FC236}">
                  <a16:creationId xmlns:a16="http://schemas.microsoft.com/office/drawing/2014/main" id="{D7673855-F41B-42F0-A566-2412FFAAA74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44" y="1161"/>
              <a:ext cx="998" cy="1270"/>
            </a:xfrm>
            <a:prstGeom prst="roundRect">
              <a:avLst>
                <a:gd name="adj" fmla="val 9417"/>
              </a:avLst>
            </a:prstGeom>
            <a:solidFill>
              <a:srgbClr val="99CC00"/>
            </a:solidFill>
            <a:ln w="381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90" name="AutoShape 18">
              <a:extLst>
                <a:ext uri="{FF2B5EF4-FFF2-40B4-BE49-F238E27FC236}">
                  <a16:creationId xmlns:a16="http://schemas.microsoft.com/office/drawing/2014/main" id="{EC0B85C0-DC41-4556-8591-6060ED53A5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344" y="2431"/>
              <a:ext cx="998" cy="998"/>
            </a:xfrm>
            <a:prstGeom prst="roundRect">
              <a:avLst>
                <a:gd name="adj" fmla="val 9417"/>
              </a:avLst>
            </a:prstGeom>
            <a:solidFill>
              <a:srgbClr val="FF6699"/>
            </a:solidFill>
            <a:ln w="38100">
              <a:solidFill>
                <a:srgbClr val="80808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091" name="Line 19">
              <a:extLst>
                <a:ext uri="{FF2B5EF4-FFF2-40B4-BE49-F238E27FC236}">
                  <a16:creationId xmlns:a16="http://schemas.microsoft.com/office/drawing/2014/main" id="{D5CDBA9C-41F7-4C42-AA4F-E30F860B640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1479"/>
              <a:ext cx="998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92" name="Line 20">
              <a:extLst>
                <a:ext uri="{FF2B5EF4-FFF2-40B4-BE49-F238E27FC236}">
                  <a16:creationId xmlns:a16="http://schemas.microsoft.com/office/drawing/2014/main" id="{0C4A1E95-9271-40CF-860B-400FD523614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1796"/>
              <a:ext cx="998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93" name="Line 21">
              <a:extLst>
                <a:ext uri="{FF2B5EF4-FFF2-40B4-BE49-F238E27FC236}">
                  <a16:creationId xmlns:a16="http://schemas.microsoft.com/office/drawing/2014/main" id="{B06234D2-62FC-4BB5-808D-B525553CDDF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2114"/>
              <a:ext cx="998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94" name="Line 22">
              <a:extLst>
                <a:ext uri="{FF2B5EF4-FFF2-40B4-BE49-F238E27FC236}">
                  <a16:creationId xmlns:a16="http://schemas.microsoft.com/office/drawing/2014/main" id="{E36E92F3-E0DD-47D3-93DE-5C831CB01DF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2839"/>
              <a:ext cx="998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95" name="Line 23">
              <a:extLst>
                <a:ext uri="{FF2B5EF4-FFF2-40B4-BE49-F238E27FC236}">
                  <a16:creationId xmlns:a16="http://schemas.microsoft.com/office/drawing/2014/main" id="{826CDEF9-C829-4DF1-9117-5F7852C0F9B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3021"/>
              <a:ext cx="771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96" name="Line 24">
              <a:extLst>
                <a:ext uri="{FF2B5EF4-FFF2-40B4-BE49-F238E27FC236}">
                  <a16:creationId xmlns:a16="http://schemas.microsoft.com/office/drawing/2014/main" id="{A91818A8-0E16-43F3-AD6E-5CD917B6584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44" y="3248"/>
              <a:ext cx="771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97" name="Line 25">
              <a:extLst>
                <a:ext uri="{FF2B5EF4-FFF2-40B4-BE49-F238E27FC236}">
                  <a16:creationId xmlns:a16="http://schemas.microsoft.com/office/drawing/2014/main" id="{B5C06527-EFFD-402C-BDD8-5FCC4DD25D2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38" y="3384"/>
              <a:ext cx="726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98" name="Line 26">
              <a:extLst>
                <a:ext uri="{FF2B5EF4-FFF2-40B4-BE49-F238E27FC236}">
                  <a16:creationId xmlns:a16="http://schemas.microsoft.com/office/drawing/2014/main" id="{E6129813-B579-485D-9108-0B41746C20B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938" y="2839"/>
              <a:ext cx="726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099" name="Line 27">
              <a:extLst>
                <a:ext uri="{FF2B5EF4-FFF2-40B4-BE49-F238E27FC236}">
                  <a16:creationId xmlns:a16="http://schemas.microsoft.com/office/drawing/2014/main" id="{25216DD6-CFCE-4861-87E3-F30E8E2BA3B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64" y="2930"/>
              <a:ext cx="680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0" name="Line 28">
              <a:extLst>
                <a:ext uri="{FF2B5EF4-FFF2-40B4-BE49-F238E27FC236}">
                  <a16:creationId xmlns:a16="http://schemas.microsoft.com/office/drawing/2014/main" id="{E3435DE6-B1AE-451F-B755-13B541360BB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64" y="2658"/>
              <a:ext cx="680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1" name="Line 29">
              <a:extLst>
                <a:ext uri="{FF2B5EF4-FFF2-40B4-BE49-F238E27FC236}">
                  <a16:creationId xmlns:a16="http://schemas.microsoft.com/office/drawing/2014/main" id="{DB2C7796-BF23-4098-9DC3-CFB0734BFD4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64" y="2340"/>
              <a:ext cx="680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2" name="Line 30">
              <a:extLst>
                <a:ext uri="{FF2B5EF4-FFF2-40B4-BE49-F238E27FC236}">
                  <a16:creationId xmlns:a16="http://schemas.microsoft.com/office/drawing/2014/main" id="{2D4D2393-D0D3-42ED-B798-0DBAB40AA57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940" y="2749"/>
              <a:ext cx="998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3" name="Line 31">
              <a:extLst>
                <a:ext uri="{FF2B5EF4-FFF2-40B4-BE49-F238E27FC236}">
                  <a16:creationId xmlns:a16="http://schemas.microsoft.com/office/drawing/2014/main" id="{3F06B705-BC6D-4A7E-BE50-31A9CE36E1C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804" y="3429"/>
              <a:ext cx="907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4" name="Line 32">
              <a:extLst>
                <a:ext uri="{FF2B5EF4-FFF2-40B4-BE49-F238E27FC236}">
                  <a16:creationId xmlns:a16="http://schemas.microsoft.com/office/drawing/2014/main" id="{EE9D8ED8-1D04-4BBC-8D6D-3125471168D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58" y="3293"/>
              <a:ext cx="453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5" name="Line 33">
              <a:extLst>
                <a:ext uri="{FF2B5EF4-FFF2-40B4-BE49-F238E27FC236}">
                  <a16:creationId xmlns:a16="http://schemas.microsoft.com/office/drawing/2014/main" id="{BA581279-9A1F-474C-B8A7-9F66ADA1C8B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258" y="3111"/>
              <a:ext cx="0" cy="318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6" name="Line 34">
              <a:extLst>
                <a:ext uri="{FF2B5EF4-FFF2-40B4-BE49-F238E27FC236}">
                  <a16:creationId xmlns:a16="http://schemas.microsoft.com/office/drawing/2014/main" id="{C7EC0CE9-0C5D-4320-80DB-F4E7D535518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940" y="2522"/>
              <a:ext cx="0" cy="453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7" name="Line 35">
              <a:extLst>
                <a:ext uri="{FF2B5EF4-FFF2-40B4-BE49-F238E27FC236}">
                  <a16:creationId xmlns:a16="http://schemas.microsoft.com/office/drawing/2014/main" id="{B97357CC-55C8-4460-B62E-997F3BD5ECC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439" y="2522"/>
              <a:ext cx="0" cy="453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8" name="Line 36">
              <a:extLst>
                <a:ext uri="{FF2B5EF4-FFF2-40B4-BE49-F238E27FC236}">
                  <a16:creationId xmlns:a16="http://schemas.microsoft.com/office/drawing/2014/main" id="{2FF941DC-93FD-49FC-AD94-CE26D35AEC1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165" y="2386"/>
              <a:ext cx="0" cy="998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09" name="Line 37">
              <a:extLst>
                <a:ext uri="{FF2B5EF4-FFF2-40B4-BE49-F238E27FC236}">
                  <a16:creationId xmlns:a16="http://schemas.microsoft.com/office/drawing/2014/main" id="{0CE41881-7A5D-4D6D-AC0A-0C9D00F5F04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437" y="2386"/>
              <a:ext cx="0" cy="998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0" name="Line 38">
              <a:extLst>
                <a:ext uri="{FF2B5EF4-FFF2-40B4-BE49-F238E27FC236}">
                  <a16:creationId xmlns:a16="http://schemas.microsoft.com/office/drawing/2014/main" id="{A289728F-AF8F-4BC0-99EB-570C254C99F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027" y="2340"/>
              <a:ext cx="0" cy="908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1" name="Line 39">
              <a:extLst>
                <a:ext uri="{FF2B5EF4-FFF2-40B4-BE49-F238E27FC236}">
                  <a16:creationId xmlns:a16="http://schemas.microsoft.com/office/drawing/2014/main" id="{C5179F0C-90D2-4F70-98B7-65160F3DFF5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115" y="2431"/>
              <a:ext cx="0" cy="998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2" name="Line 40">
              <a:extLst>
                <a:ext uri="{FF2B5EF4-FFF2-40B4-BE49-F238E27FC236}">
                  <a16:creationId xmlns:a16="http://schemas.microsoft.com/office/drawing/2014/main" id="{F0B87EAB-F0E3-4A55-85BB-DF2E5C1A9B8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753" y="2431"/>
              <a:ext cx="0" cy="408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3" name="Line 41">
              <a:extLst>
                <a:ext uri="{FF2B5EF4-FFF2-40B4-BE49-F238E27FC236}">
                  <a16:creationId xmlns:a16="http://schemas.microsoft.com/office/drawing/2014/main" id="{5D140E4F-9FD2-4050-8EC3-9AE73040572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843" y="1479"/>
              <a:ext cx="0" cy="635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4" name="Line 42">
              <a:extLst>
                <a:ext uri="{FF2B5EF4-FFF2-40B4-BE49-F238E27FC236}">
                  <a16:creationId xmlns:a16="http://schemas.microsoft.com/office/drawing/2014/main" id="{5C52DA2A-F89A-4F93-B820-2EBED5145C6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891" y="1932"/>
              <a:ext cx="0" cy="408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5" name="Line 43">
              <a:extLst>
                <a:ext uri="{FF2B5EF4-FFF2-40B4-BE49-F238E27FC236}">
                  <a16:creationId xmlns:a16="http://schemas.microsoft.com/office/drawing/2014/main" id="{DA19B99A-8B11-4E24-A5C5-99ABFEEDE65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118" y="1932"/>
              <a:ext cx="0" cy="408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6" name="Line 44">
              <a:extLst>
                <a:ext uri="{FF2B5EF4-FFF2-40B4-BE49-F238E27FC236}">
                  <a16:creationId xmlns:a16="http://schemas.microsoft.com/office/drawing/2014/main" id="{0CF7E021-3410-4094-AA91-8421A660AA84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078" y="2522"/>
              <a:ext cx="0" cy="453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7" name="Line 45">
              <a:extLst>
                <a:ext uri="{FF2B5EF4-FFF2-40B4-BE49-F238E27FC236}">
                  <a16:creationId xmlns:a16="http://schemas.microsoft.com/office/drawing/2014/main" id="{ADEDEF87-A8A7-4600-BBC7-DC5320566EC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260" y="2522"/>
              <a:ext cx="0" cy="1088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8" name="Line 46">
              <a:extLst>
                <a:ext uri="{FF2B5EF4-FFF2-40B4-BE49-F238E27FC236}">
                  <a16:creationId xmlns:a16="http://schemas.microsoft.com/office/drawing/2014/main" id="{13F2DE7A-A150-4DC4-B7F2-A3C8C7A8D7C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97" y="3610"/>
              <a:ext cx="726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19" name="Line 47">
              <a:extLst>
                <a:ext uri="{FF2B5EF4-FFF2-40B4-BE49-F238E27FC236}">
                  <a16:creationId xmlns:a16="http://schemas.microsoft.com/office/drawing/2014/main" id="{0BC42687-CC92-470F-BB44-E543869C8DF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897" y="2975"/>
              <a:ext cx="726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3120" name="Line 48">
              <a:extLst>
                <a:ext uri="{FF2B5EF4-FFF2-40B4-BE49-F238E27FC236}">
                  <a16:creationId xmlns:a16="http://schemas.microsoft.com/office/drawing/2014/main" id="{447CA42F-1B34-43BA-92AA-1E95FC547F6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1260" y="3293"/>
              <a:ext cx="363" cy="0"/>
            </a:xfrm>
            <a:prstGeom prst="line">
              <a:avLst/>
            </a:prstGeom>
            <a:noFill/>
            <a:ln w="38100">
              <a:solidFill>
                <a:schemeClr val="bg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3229" name="Group 157">
            <a:extLst>
              <a:ext uri="{FF2B5EF4-FFF2-40B4-BE49-F238E27FC236}">
                <a16:creationId xmlns:a16="http://schemas.microsoft.com/office/drawing/2014/main" id="{ABBE166B-6ED4-4643-9F95-A09C53A0C064}"/>
              </a:ext>
            </a:extLst>
          </p:cNvPr>
          <p:cNvGrpSpPr>
            <a:grpSpLocks/>
          </p:cNvGrpSpPr>
          <p:nvPr/>
        </p:nvGrpSpPr>
        <p:grpSpPr bwMode="auto">
          <a:xfrm>
            <a:off x="755650" y="873125"/>
            <a:ext cx="7747000" cy="5464175"/>
            <a:chOff x="476" y="504"/>
            <a:chExt cx="4880" cy="3442"/>
          </a:xfrm>
        </p:grpSpPr>
        <p:sp>
          <p:nvSpPr>
            <p:cNvPr id="3230" name="Text Box 158">
              <a:extLst>
                <a:ext uri="{FF2B5EF4-FFF2-40B4-BE49-F238E27FC236}">
                  <a16:creationId xmlns:a16="http://schemas.microsoft.com/office/drawing/2014/main" id="{7AE61F08-3CD6-4736-B18D-8E32F87D9C1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6" y="3696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>
              <a:spAutoFit/>
            </a:bodyPr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沖縄</a:t>
              </a:r>
            </a:p>
          </p:txBody>
        </p:sp>
        <p:sp>
          <p:nvSpPr>
            <p:cNvPr id="3231" name="Text Box 159">
              <a:extLst>
                <a:ext uri="{FF2B5EF4-FFF2-40B4-BE49-F238E27FC236}">
                  <a16:creationId xmlns:a16="http://schemas.microsoft.com/office/drawing/2014/main" id="{FC2C1E48-1B9E-49AF-BC94-EA40C6367CF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23" y="504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北海道</a:t>
              </a:r>
            </a:p>
          </p:txBody>
        </p:sp>
        <p:sp>
          <p:nvSpPr>
            <p:cNvPr id="3232" name="Text Box 160">
              <a:extLst>
                <a:ext uri="{FF2B5EF4-FFF2-40B4-BE49-F238E27FC236}">
                  <a16:creationId xmlns:a16="http://schemas.microsoft.com/office/drawing/2014/main" id="{380215A7-1C71-49ED-ABCD-A1052E64EF4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76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福岡</a:t>
              </a:r>
            </a:p>
          </p:txBody>
        </p:sp>
        <p:sp>
          <p:nvSpPr>
            <p:cNvPr id="3233" name="Text Box 161">
              <a:extLst>
                <a:ext uri="{FF2B5EF4-FFF2-40B4-BE49-F238E27FC236}">
                  <a16:creationId xmlns:a16="http://schemas.microsoft.com/office/drawing/2014/main" id="{961C845F-5B01-4DB7-AEAD-0067814E819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33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佐賀</a:t>
              </a:r>
            </a:p>
          </p:txBody>
        </p:sp>
        <p:sp>
          <p:nvSpPr>
            <p:cNvPr id="3234" name="Text Box 162">
              <a:extLst>
                <a:ext uri="{FF2B5EF4-FFF2-40B4-BE49-F238E27FC236}">
                  <a16:creationId xmlns:a16="http://schemas.microsoft.com/office/drawing/2014/main" id="{9F0E4ECA-B863-49C6-B148-5DB2E069827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22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長崎</a:t>
              </a:r>
            </a:p>
          </p:txBody>
        </p:sp>
        <p:sp>
          <p:nvSpPr>
            <p:cNvPr id="3235" name="Text Box 163">
              <a:extLst>
                <a:ext uri="{FF2B5EF4-FFF2-40B4-BE49-F238E27FC236}">
                  <a16:creationId xmlns:a16="http://schemas.microsoft.com/office/drawing/2014/main" id="{480FA2EF-0CC5-48AF-8DD1-50BBA2152E0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782" y="3400"/>
              <a:ext cx="95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高知</a:t>
              </a:r>
            </a:p>
          </p:txBody>
        </p:sp>
        <p:sp>
          <p:nvSpPr>
            <p:cNvPr id="3236" name="Text Box 164">
              <a:extLst>
                <a:ext uri="{FF2B5EF4-FFF2-40B4-BE49-F238E27FC236}">
                  <a16:creationId xmlns:a16="http://schemas.microsoft.com/office/drawing/2014/main" id="{EDFE7B9F-86F1-41A3-838A-7757A2238A9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39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山口</a:t>
              </a:r>
            </a:p>
          </p:txBody>
        </p:sp>
        <p:sp>
          <p:nvSpPr>
            <p:cNvPr id="3237" name="Text Box 165">
              <a:extLst>
                <a:ext uri="{FF2B5EF4-FFF2-40B4-BE49-F238E27FC236}">
                  <a16:creationId xmlns:a16="http://schemas.microsoft.com/office/drawing/2014/main" id="{FCF8B516-A57C-4962-82EC-96723AB68AC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55" y="2709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岡山</a:t>
              </a:r>
            </a:p>
          </p:txBody>
        </p:sp>
        <p:sp>
          <p:nvSpPr>
            <p:cNvPr id="3238" name="Text Box 166">
              <a:extLst>
                <a:ext uri="{FF2B5EF4-FFF2-40B4-BE49-F238E27FC236}">
                  <a16:creationId xmlns:a16="http://schemas.microsoft.com/office/drawing/2014/main" id="{F7CC2D96-27A7-4AB0-BAB9-60709297605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6" y="2709"/>
              <a:ext cx="48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広島</a:t>
              </a:r>
            </a:p>
          </p:txBody>
        </p:sp>
        <p:sp>
          <p:nvSpPr>
            <p:cNvPr id="3239" name="Text Box 167">
              <a:extLst>
                <a:ext uri="{FF2B5EF4-FFF2-40B4-BE49-F238E27FC236}">
                  <a16:creationId xmlns:a16="http://schemas.microsoft.com/office/drawing/2014/main" id="{7D1A3B08-9F80-4AC3-8774-CD26BFC90AB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75" y="3612"/>
              <a:ext cx="748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鹿児島</a:t>
              </a:r>
            </a:p>
          </p:txBody>
        </p:sp>
        <p:sp>
          <p:nvSpPr>
            <p:cNvPr id="3240" name="Text Box 168">
              <a:extLst>
                <a:ext uri="{FF2B5EF4-FFF2-40B4-BE49-F238E27FC236}">
                  <a16:creationId xmlns:a16="http://schemas.microsoft.com/office/drawing/2014/main" id="{1F94207C-B53D-4D54-B785-BE5487D96FF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44" y="3422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和歌山</a:t>
              </a:r>
            </a:p>
          </p:txBody>
        </p:sp>
        <p:sp>
          <p:nvSpPr>
            <p:cNvPr id="3241" name="Text Box 169">
              <a:extLst>
                <a:ext uri="{FF2B5EF4-FFF2-40B4-BE49-F238E27FC236}">
                  <a16:creationId xmlns:a16="http://schemas.microsoft.com/office/drawing/2014/main" id="{79B96D30-9E78-4EDD-9585-8AFB057E09F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632" y="1167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青森</a:t>
              </a:r>
            </a:p>
          </p:txBody>
        </p:sp>
        <p:sp>
          <p:nvSpPr>
            <p:cNvPr id="3242" name="Text Box 170">
              <a:extLst>
                <a:ext uri="{FF2B5EF4-FFF2-40B4-BE49-F238E27FC236}">
                  <a16:creationId xmlns:a16="http://schemas.microsoft.com/office/drawing/2014/main" id="{A94E8CBE-7D5F-4563-ABF4-25445AD7A9F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51" y="3309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宮崎</a:t>
              </a:r>
            </a:p>
          </p:txBody>
        </p:sp>
        <p:sp>
          <p:nvSpPr>
            <p:cNvPr id="3243" name="Text Box 171">
              <a:extLst>
                <a:ext uri="{FF2B5EF4-FFF2-40B4-BE49-F238E27FC236}">
                  <a16:creationId xmlns:a16="http://schemas.microsoft.com/office/drawing/2014/main" id="{63BF3AEB-F0F6-4303-864B-F7D2A2EFE27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820" y="3118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愛媛</a:t>
              </a:r>
            </a:p>
          </p:txBody>
        </p:sp>
        <p:sp>
          <p:nvSpPr>
            <p:cNvPr id="3244" name="Text Box 172">
              <a:extLst>
                <a:ext uri="{FF2B5EF4-FFF2-40B4-BE49-F238E27FC236}">
                  <a16:creationId xmlns:a16="http://schemas.microsoft.com/office/drawing/2014/main" id="{19AFE620-FF36-4928-B784-9357D707A37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51" y="299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大分</a:t>
              </a:r>
            </a:p>
          </p:txBody>
        </p:sp>
        <p:sp>
          <p:nvSpPr>
            <p:cNvPr id="3245" name="Text Box 173">
              <a:extLst>
                <a:ext uri="{FF2B5EF4-FFF2-40B4-BE49-F238E27FC236}">
                  <a16:creationId xmlns:a16="http://schemas.microsoft.com/office/drawing/2014/main" id="{659A5DE8-9CBA-4C18-9DF9-3B0013AA2BD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67" y="3163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熊本</a:t>
              </a:r>
            </a:p>
          </p:txBody>
        </p:sp>
        <p:sp>
          <p:nvSpPr>
            <p:cNvPr id="3246" name="Text Box 174">
              <a:extLst>
                <a:ext uri="{FF2B5EF4-FFF2-40B4-BE49-F238E27FC236}">
                  <a16:creationId xmlns:a16="http://schemas.microsoft.com/office/drawing/2014/main" id="{769CF175-2B75-4D2C-BF7F-9248D6C6055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893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大阪</a:t>
              </a:r>
            </a:p>
          </p:txBody>
        </p:sp>
        <p:sp>
          <p:nvSpPr>
            <p:cNvPr id="3247" name="Text Box 175">
              <a:extLst>
                <a:ext uri="{FF2B5EF4-FFF2-40B4-BE49-F238E27FC236}">
                  <a16:creationId xmlns:a16="http://schemas.microsoft.com/office/drawing/2014/main" id="{507E72D6-A887-43E2-9332-8494911D8D4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6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奈良</a:t>
              </a:r>
            </a:p>
          </p:txBody>
        </p:sp>
        <p:sp>
          <p:nvSpPr>
            <p:cNvPr id="3248" name="Text Box 176">
              <a:extLst>
                <a:ext uri="{FF2B5EF4-FFF2-40B4-BE49-F238E27FC236}">
                  <a16:creationId xmlns:a16="http://schemas.microsoft.com/office/drawing/2014/main" id="{B7D8176E-60FD-498E-AE86-7134E3DEA2C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08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三重</a:t>
              </a:r>
            </a:p>
          </p:txBody>
        </p:sp>
        <p:sp>
          <p:nvSpPr>
            <p:cNvPr id="3249" name="Text Box 177">
              <a:extLst>
                <a:ext uri="{FF2B5EF4-FFF2-40B4-BE49-F238E27FC236}">
                  <a16:creationId xmlns:a16="http://schemas.microsoft.com/office/drawing/2014/main" id="{45AB6B29-CB25-48E5-8232-5B2E0837915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3" y="2399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京都</a:t>
              </a:r>
            </a:p>
          </p:txBody>
        </p:sp>
        <p:sp>
          <p:nvSpPr>
            <p:cNvPr id="3250" name="Text Box 178">
              <a:extLst>
                <a:ext uri="{FF2B5EF4-FFF2-40B4-BE49-F238E27FC236}">
                  <a16:creationId xmlns:a16="http://schemas.microsoft.com/office/drawing/2014/main" id="{DB3586D7-6BB4-4C2A-835C-3EEB3A0B883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895" y="2392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兵庫</a:t>
              </a:r>
            </a:p>
          </p:txBody>
        </p:sp>
        <p:sp>
          <p:nvSpPr>
            <p:cNvPr id="3251" name="Text Box 179">
              <a:extLst>
                <a:ext uri="{FF2B5EF4-FFF2-40B4-BE49-F238E27FC236}">
                  <a16:creationId xmlns:a16="http://schemas.microsoft.com/office/drawing/2014/main" id="{AE8F60FC-5BD2-46BC-8F14-3BD955E1F4B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08" y="2392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滋賀</a:t>
              </a:r>
            </a:p>
          </p:txBody>
        </p:sp>
        <p:sp>
          <p:nvSpPr>
            <p:cNvPr id="3252" name="Text Box 180">
              <a:extLst>
                <a:ext uri="{FF2B5EF4-FFF2-40B4-BE49-F238E27FC236}">
                  <a16:creationId xmlns:a16="http://schemas.microsoft.com/office/drawing/2014/main" id="{75484B0F-4017-45AB-B7C0-52779244C61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390" y="1802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山形</a:t>
              </a:r>
            </a:p>
          </p:txBody>
        </p:sp>
        <p:sp>
          <p:nvSpPr>
            <p:cNvPr id="3253" name="Text Box 181">
              <a:extLst>
                <a:ext uri="{FF2B5EF4-FFF2-40B4-BE49-F238E27FC236}">
                  <a16:creationId xmlns:a16="http://schemas.microsoft.com/office/drawing/2014/main" id="{F5EBF34D-3C9E-495A-8479-52D184C7E79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390" y="148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秋田</a:t>
              </a:r>
            </a:p>
          </p:txBody>
        </p:sp>
        <p:sp>
          <p:nvSpPr>
            <p:cNvPr id="3254" name="Text Box 182">
              <a:extLst>
                <a:ext uri="{FF2B5EF4-FFF2-40B4-BE49-F238E27FC236}">
                  <a16:creationId xmlns:a16="http://schemas.microsoft.com/office/drawing/2014/main" id="{7FF0E8B4-313A-4DAF-86E6-45ADF451200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93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愛知</a:t>
              </a:r>
            </a:p>
          </p:txBody>
        </p:sp>
        <p:sp>
          <p:nvSpPr>
            <p:cNvPr id="3255" name="Text Box 183">
              <a:extLst>
                <a:ext uri="{FF2B5EF4-FFF2-40B4-BE49-F238E27FC236}">
                  <a16:creationId xmlns:a16="http://schemas.microsoft.com/office/drawing/2014/main" id="{93518979-E31E-48A0-AA88-4C497633C06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93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静岡</a:t>
              </a:r>
            </a:p>
          </p:txBody>
        </p:sp>
        <p:sp>
          <p:nvSpPr>
            <p:cNvPr id="3256" name="Text Box 184">
              <a:extLst>
                <a:ext uri="{FF2B5EF4-FFF2-40B4-BE49-F238E27FC236}">
                  <a16:creationId xmlns:a16="http://schemas.microsoft.com/office/drawing/2014/main" id="{E62CAF54-8B9C-41BB-867A-64DD791AF71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55" y="2483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鳥取</a:t>
              </a:r>
            </a:p>
          </p:txBody>
        </p:sp>
        <p:sp>
          <p:nvSpPr>
            <p:cNvPr id="3257" name="Text Box 185">
              <a:extLst>
                <a:ext uri="{FF2B5EF4-FFF2-40B4-BE49-F238E27FC236}">
                  <a16:creationId xmlns:a16="http://schemas.microsoft.com/office/drawing/2014/main" id="{CF5C0754-EF9A-4B04-BA25-23C04BAB6FE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6" y="2483"/>
              <a:ext cx="48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島根</a:t>
              </a:r>
            </a:p>
          </p:txBody>
        </p:sp>
        <p:sp>
          <p:nvSpPr>
            <p:cNvPr id="3258" name="Text Box 186">
              <a:extLst>
                <a:ext uri="{FF2B5EF4-FFF2-40B4-BE49-F238E27FC236}">
                  <a16:creationId xmlns:a16="http://schemas.microsoft.com/office/drawing/2014/main" id="{1F08C1CC-0AD2-4C5F-9C6F-80433231E6D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02" y="3208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神奈川</a:t>
              </a:r>
            </a:p>
          </p:txBody>
        </p:sp>
        <p:sp>
          <p:nvSpPr>
            <p:cNvPr id="3259" name="Text Box 187">
              <a:extLst>
                <a:ext uri="{FF2B5EF4-FFF2-40B4-BE49-F238E27FC236}">
                  <a16:creationId xmlns:a16="http://schemas.microsoft.com/office/drawing/2014/main" id="{3DE59CB8-8DE9-4083-9E86-9E0097F3A71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62" y="3007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東京</a:t>
              </a:r>
            </a:p>
          </p:txBody>
        </p:sp>
        <p:sp>
          <p:nvSpPr>
            <p:cNvPr id="3260" name="Text Box 188">
              <a:extLst>
                <a:ext uri="{FF2B5EF4-FFF2-40B4-BE49-F238E27FC236}">
                  <a16:creationId xmlns:a16="http://schemas.microsoft.com/office/drawing/2014/main" id="{52743758-4C83-4EC1-93AB-223C96B0223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086" y="2936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千葉</a:t>
              </a:r>
            </a:p>
          </p:txBody>
        </p:sp>
        <p:sp>
          <p:nvSpPr>
            <p:cNvPr id="3261" name="Text Box 189">
              <a:extLst>
                <a:ext uri="{FF2B5EF4-FFF2-40B4-BE49-F238E27FC236}">
                  <a16:creationId xmlns:a16="http://schemas.microsoft.com/office/drawing/2014/main" id="{D62907B1-B05B-4099-8E6E-B67DF0E1A19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04" y="304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香川</a:t>
              </a:r>
            </a:p>
          </p:txBody>
        </p:sp>
        <p:sp>
          <p:nvSpPr>
            <p:cNvPr id="3262" name="Text Box 190">
              <a:extLst>
                <a:ext uri="{FF2B5EF4-FFF2-40B4-BE49-F238E27FC236}">
                  <a16:creationId xmlns:a16="http://schemas.microsoft.com/office/drawing/2014/main" id="{BD6F85C1-C4FA-45CD-8234-1197BEC825E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04" y="322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徳島</a:t>
              </a:r>
            </a:p>
          </p:txBody>
        </p:sp>
        <p:sp>
          <p:nvSpPr>
            <p:cNvPr id="3263" name="Text Box 191">
              <a:extLst>
                <a:ext uri="{FF2B5EF4-FFF2-40B4-BE49-F238E27FC236}">
                  <a16:creationId xmlns:a16="http://schemas.microsoft.com/office/drawing/2014/main" id="{76BE1314-0194-42F3-B033-F62BB6AB63A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925" y="1802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宮城</a:t>
              </a:r>
            </a:p>
          </p:txBody>
        </p:sp>
        <p:sp>
          <p:nvSpPr>
            <p:cNvPr id="3264" name="Text Box 192">
              <a:extLst>
                <a:ext uri="{FF2B5EF4-FFF2-40B4-BE49-F238E27FC236}">
                  <a16:creationId xmlns:a16="http://schemas.microsoft.com/office/drawing/2014/main" id="{EC5C042E-F051-4E37-BAE1-373E8F77AB4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619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岐阜</a:t>
              </a:r>
            </a:p>
          </p:txBody>
        </p:sp>
        <p:sp>
          <p:nvSpPr>
            <p:cNvPr id="3265" name="Text Box 193">
              <a:extLst>
                <a:ext uri="{FF2B5EF4-FFF2-40B4-BE49-F238E27FC236}">
                  <a16:creationId xmlns:a16="http://schemas.microsoft.com/office/drawing/2014/main" id="{49EB3AD0-6082-40D2-9702-E6771C32A7F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36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福井</a:t>
              </a:r>
            </a:p>
          </p:txBody>
        </p:sp>
        <p:sp>
          <p:nvSpPr>
            <p:cNvPr id="3266" name="Text Box 194">
              <a:extLst>
                <a:ext uri="{FF2B5EF4-FFF2-40B4-BE49-F238E27FC236}">
                  <a16:creationId xmlns:a16="http://schemas.microsoft.com/office/drawing/2014/main" id="{A8EB8B9E-E653-4B7A-AF5D-7AD623F3037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36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長野</a:t>
              </a:r>
            </a:p>
          </p:txBody>
        </p:sp>
        <p:sp>
          <p:nvSpPr>
            <p:cNvPr id="3267" name="Text Box 195">
              <a:extLst>
                <a:ext uri="{FF2B5EF4-FFF2-40B4-BE49-F238E27FC236}">
                  <a16:creationId xmlns:a16="http://schemas.microsoft.com/office/drawing/2014/main" id="{41B000B2-DE72-4DDE-A7A1-28AF2D2E066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619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山梨</a:t>
              </a:r>
            </a:p>
          </p:txBody>
        </p:sp>
        <p:sp>
          <p:nvSpPr>
            <p:cNvPr id="3268" name="Text Box 196">
              <a:extLst>
                <a:ext uri="{FF2B5EF4-FFF2-40B4-BE49-F238E27FC236}">
                  <a16:creationId xmlns:a16="http://schemas.microsoft.com/office/drawing/2014/main" id="{B9EC50BD-F76A-43C3-97C2-66F2044B188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848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富山</a:t>
              </a:r>
            </a:p>
          </p:txBody>
        </p:sp>
        <p:sp>
          <p:nvSpPr>
            <p:cNvPr id="3269" name="Text Box 197">
              <a:extLst>
                <a:ext uri="{FF2B5EF4-FFF2-40B4-BE49-F238E27FC236}">
                  <a16:creationId xmlns:a16="http://schemas.microsoft.com/office/drawing/2014/main" id="{3407FF84-7481-4F71-BDB1-7264CAA1308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19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石川</a:t>
              </a:r>
            </a:p>
          </p:txBody>
        </p:sp>
        <p:sp>
          <p:nvSpPr>
            <p:cNvPr id="3270" name="Text Box 198">
              <a:extLst>
                <a:ext uri="{FF2B5EF4-FFF2-40B4-BE49-F238E27FC236}">
                  <a16:creationId xmlns:a16="http://schemas.microsoft.com/office/drawing/2014/main" id="{D0BCA79A-AB7C-480D-96D4-44F7DFC5A38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073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新潟</a:t>
              </a:r>
            </a:p>
          </p:txBody>
        </p:sp>
        <p:sp>
          <p:nvSpPr>
            <p:cNvPr id="3271" name="Text Box 199">
              <a:extLst>
                <a:ext uri="{FF2B5EF4-FFF2-40B4-BE49-F238E27FC236}">
                  <a16:creationId xmlns:a16="http://schemas.microsoft.com/office/drawing/2014/main" id="{46D12FF4-2621-4F95-9813-29F7A0B1245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62" y="279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埼玉</a:t>
              </a:r>
            </a:p>
          </p:txBody>
        </p:sp>
        <p:sp>
          <p:nvSpPr>
            <p:cNvPr id="3272" name="Text Box 200">
              <a:extLst>
                <a:ext uri="{FF2B5EF4-FFF2-40B4-BE49-F238E27FC236}">
                  <a16:creationId xmlns:a16="http://schemas.microsoft.com/office/drawing/2014/main" id="{5C27AD43-6ED3-4D83-9709-91EF78B3369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086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茨城</a:t>
              </a:r>
            </a:p>
          </p:txBody>
        </p:sp>
        <p:sp>
          <p:nvSpPr>
            <p:cNvPr id="3273" name="Text Box 201">
              <a:extLst>
                <a:ext uri="{FF2B5EF4-FFF2-40B4-BE49-F238E27FC236}">
                  <a16:creationId xmlns:a16="http://schemas.microsoft.com/office/drawing/2014/main" id="{73BA0B72-B8C1-41B9-9C1B-574C23FD841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632" y="2120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福島</a:t>
              </a:r>
            </a:p>
          </p:txBody>
        </p:sp>
        <p:sp>
          <p:nvSpPr>
            <p:cNvPr id="3274" name="Text Box 202">
              <a:extLst>
                <a:ext uri="{FF2B5EF4-FFF2-40B4-BE49-F238E27FC236}">
                  <a16:creationId xmlns:a16="http://schemas.microsoft.com/office/drawing/2014/main" id="{1533AF5B-B9F3-412F-B8CA-FD8C842B904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408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群馬</a:t>
              </a:r>
            </a:p>
          </p:txBody>
        </p:sp>
        <p:sp>
          <p:nvSpPr>
            <p:cNvPr id="3275" name="Text Box 203">
              <a:extLst>
                <a:ext uri="{FF2B5EF4-FFF2-40B4-BE49-F238E27FC236}">
                  <a16:creationId xmlns:a16="http://schemas.microsoft.com/office/drawing/2014/main" id="{406E16E6-2875-469D-AC1F-C8D9E0EF6EF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68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栃木</a:t>
              </a:r>
            </a:p>
          </p:txBody>
        </p:sp>
        <p:sp>
          <p:nvSpPr>
            <p:cNvPr id="3276" name="Text Box 204">
              <a:extLst>
                <a:ext uri="{FF2B5EF4-FFF2-40B4-BE49-F238E27FC236}">
                  <a16:creationId xmlns:a16="http://schemas.microsoft.com/office/drawing/2014/main" id="{94CD87FA-EA1D-483B-902C-17F3E359566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914" y="1485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岩手</a:t>
              </a:r>
            </a:p>
          </p:txBody>
        </p:sp>
      </p:grpSp>
      <p:grpSp>
        <p:nvGrpSpPr>
          <p:cNvPr id="3284" name="Group 212">
            <a:extLst>
              <a:ext uri="{FF2B5EF4-FFF2-40B4-BE49-F238E27FC236}">
                <a16:creationId xmlns:a16="http://schemas.microsoft.com/office/drawing/2014/main" id="{819EB559-5DA3-450A-9E12-F1B780DCEA7B}"/>
              </a:ext>
            </a:extLst>
          </p:cNvPr>
          <p:cNvGrpSpPr>
            <a:grpSpLocks/>
          </p:cNvGrpSpPr>
          <p:nvPr/>
        </p:nvGrpSpPr>
        <p:grpSpPr bwMode="auto">
          <a:xfrm>
            <a:off x="776288" y="404813"/>
            <a:ext cx="1879600" cy="2447925"/>
            <a:chOff x="489" y="255"/>
            <a:chExt cx="1184" cy="1542"/>
          </a:xfrm>
        </p:grpSpPr>
        <p:sp>
          <p:nvSpPr>
            <p:cNvPr id="3121" name="Rectangle 49">
              <a:extLst>
                <a:ext uri="{FF2B5EF4-FFF2-40B4-BE49-F238E27FC236}">
                  <a16:creationId xmlns:a16="http://schemas.microsoft.com/office/drawing/2014/main" id="{3A810422-1CB1-4AD7-B6E7-3186F10705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" y="255"/>
              <a:ext cx="181" cy="181"/>
            </a:xfrm>
            <a:prstGeom prst="rect">
              <a:avLst/>
            </a:prstGeom>
            <a:solidFill>
              <a:srgbClr val="99CC0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22" name="Rectangle 50">
              <a:extLst>
                <a:ext uri="{FF2B5EF4-FFF2-40B4-BE49-F238E27FC236}">
                  <a16:creationId xmlns:a16="http://schemas.microsoft.com/office/drawing/2014/main" id="{7A93BE3C-499D-4D4A-B873-02F504F784E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" y="482"/>
              <a:ext cx="181" cy="181"/>
            </a:xfrm>
            <a:prstGeom prst="rect">
              <a:avLst/>
            </a:prstGeom>
            <a:solidFill>
              <a:srgbClr val="FF6699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23" name="Rectangle 51">
              <a:extLst>
                <a:ext uri="{FF2B5EF4-FFF2-40B4-BE49-F238E27FC236}">
                  <a16:creationId xmlns:a16="http://schemas.microsoft.com/office/drawing/2014/main" id="{4C0A17BB-5AF5-4211-B5CD-F22AF1E9205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" y="709"/>
              <a:ext cx="181" cy="181"/>
            </a:xfrm>
            <a:prstGeom prst="rect">
              <a:avLst/>
            </a:prstGeom>
            <a:solidFill>
              <a:srgbClr val="66CCFF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24" name="Rectangle 52">
              <a:extLst>
                <a:ext uri="{FF2B5EF4-FFF2-40B4-BE49-F238E27FC236}">
                  <a16:creationId xmlns:a16="http://schemas.microsoft.com/office/drawing/2014/main" id="{AC60AC78-2C31-49AF-981E-B4936727236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" y="936"/>
              <a:ext cx="181" cy="181"/>
            </a:xfrm>
            <a:prstGeom prst="rect">
              <a:avLst/>
            </a:prstGeom>
            <a:solidFill>
              <a:srgbClr val="FFCC66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25" name="Rectangle 53">
              <a:extLst>
                <a:ext uri="{FF2B5EF4-FFF2-40B4-BE49-F238E27FC236}">
                  <a16:creationId xmlns:a16="http://schemas.microsoft.com/office/drawing/2014/main" id="{64E7533A-E14D-4222-ABF0-9933B7F3393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" y="1163"/>
              <a:ext cx="181" cy="181"/>
            </a:xfrm>
            <a:prstGeom prst="rect">
              <a:avLst/>
            </a:prstGeom>
            <a:solidFill>
              <a:srgbClr val="FF99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26" name="Rectangle 54">
              <a:extLst>
                <a:ext uri="{FF2B5EF4-FFF2-40B4-BE49-F238E27FC236}">
                  <a16:creationId xmlns:a16="http://schemas.microsoft.com/office/drawing/2014/main" id="{7E6A328B-B151-417B-BBD7-DF2C4DCBCC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" y="1390"/>
              <a:ext cx="181" cy="181"/>
            </a:xfrm>
            <a:prstGeom prst="rect">
              <a:avLst/>
            </a:prstGeom>
            <a:solidFill>
              <a:srgbClr val="FFCC00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127" name="Rectangle 55">
              <a:extLst>
                <a:ext uri="{FF2B5EF4-FFF2-40B4-BE49-F238E27FC236}">
                  <a16:creationId xmlns:a16="http://schemas.microsoft.com/office/drawing/2014/main" id="{B24A86C0-22DB-4593-8039-DEEE3CC5CA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9" y="1616"/>
              <a:ext cx="181" cy="181"/>
            </a:xfrm>
            <a:prstGeom prst="rect">
              <a:avLst/>
            </a:prstGeom>
            <a:solidFill>
              <a:srgbClr val="3399FF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3277" name="Text Box 205">
              <a:extLst>
                <a:ext uri="{FF2B5EF4-FFF2-40B4-BE49-F238E27FC236}">
                  <a16:creationId xmlns:a16="http://schemas.microsoft.com/office/drawing/2014/main" id="{70A0EA62-C0BA-44EA-8EC6-EA820987695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93" y="255"/>
              <a:ext cx="980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ja-JP" altLang="en-US" sz="1200" b="1">
                  <a:ea typeface="メイリオ" panose="020B0604030504040204" pitchFamily="50" charset="-128"/>
                </a:rPr>
                <a:t>東北・北海道地方　</a:t>
              </a:r>
            </a:p>
          </p:txBody>
        </p:sp>
        <p:sp>
          <p:nvSpPr>
            <p:cNvPr id="3278" name="Text Box 206">
              <a:extLst>
                <a:ext uri="{FF2B5EF4-FFF2-40B4-BE49-F238E27FC236}">
                  <a16:creationId xmlns:a16="http://schemas.microsoft.com/office/drawing/2014/main" id="{2D98C1A0-40AF-4165-B316-5368F6CFCF7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93" y="504"/>
              <a:ext cx="596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ja-JP" altLang="en-US" sz="1200" b="1">
                  <a:ea typeface="メイリオ" panose="020B0604030504040204" pitchFamily="50" charset="-128"/>
                </a:rPr>
                <a:t>関東地方　</a:t>
              </a:r>
            </a:p>
          </p:txBody>
        </p:sp>
        <p:sp>
          <p:nvSpPr>
            <p:cNvPr id="3279" name="Text Box 207">
              <a:extLst>
                <a:ext uri="{FF2B5EF4-FFF2-40B4-BE49-F238E27FC236}">
                  <a16:creationId xmlns:a16="http://schemas.microsoft.com/office/drawing/2014/main" id="{83DA2FDB-375A-4297-8C6A-AA9416730DB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93" y="717"/>
              <a:ext cx="884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ja-JP" altLang="en-US" sz="1200" b="1">
                  <a:ea typeface="メイリオ" panose="020B0604030504040204" pitchFamily="50" charset="-128"/>
                </a:rPr>
                <a:t>北陸・東海地方　</a:t>
              </a:r>
            </a:p>
          </p:txBody>
        </p:sp>
        <p:sp>
          <p:nvSpPr>
            <p:cNvPr id="3280" name="Text Box 208">
              <a:extLst>
                <a:ext uri="{FF2B5EF4-FFF2-40B4-BE49-F238E27FC236}">
                  <a16:creationId xmlns:a16="http://schemas.microsoft.com/office/drawing/2014/main" id="{88334F72-F246-4B55-A0E2-B054F7311F2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93" y="944"/>
              <a:ext cx="596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ja-JP" altLang="en-US" sz="1200" b="1">
                  <a:ea typeface="メイリオ" panose="020B0604030504040204" pitchFamily="50" charset="-128"/>
                </a:rPr>
                <a:t>近畿地方　</a:t>
              </a:r>
            </a:p>
          </p:txBody>
        </p:sp>
        <p:sp>
          <p:nvSpPr>
            <p:cNvPr id="3281" name="Text Box 209">
              <a:extLst>
                <a:ext uri="{FF2B5EF4-FFF2-40B4-BE49-F238E27FC236}">
                  <a16:creationId xmlns:a16="http://schemas.microsoft.com/office/drawing/2014/main" id="{9F37E238-6C95-414E-B0EA-F02ECC7C296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89" y="1171"/>
              <a:ext cx="596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ja-JP" altLang="en-US" sz="1200" b="1">
                  <a:ea typeface="メイリオ" panose="020B0604030504040204" pitchFamily="50" charset="-128"/>
                </a:rPr>
                <a:t>中国地方　</a:t>
              </a:r>
            </a:p>
          </p:txBody>
        </p:sp>
        <p:sp>
          <p:nvSpPr>
            <p:cNvPr id="3282" name="Text Box 210">
              <a:extLst>
                <a:ext uri="{FF2B5EF4-FFF2-40B4-BE49-F238E27FC236}">
                  <a16:creationId xmlns:a16="http://schemas.microsoft.com/office/drawing/2014/main" id="{9F010CD5-B346-4DFF-8388-F0FFC6F5C24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89" y="1397"/>
              <a:ext cx="596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ja-JP" altLang="en-US" sz="1200" b="1">
                  <a:ea typeface="メイリオ" panose="020B0604030504040204" pitchFamily="50" charset="-128"/>
                </a:rPr>
                <a:t>四国地方　</a:t>
              </a:r>
            </a:p>
          </p:txBody>
        </p:sp>
        <p:sp>
          <p:nvSpPr>
            <p:cNvPr id="3283" name="Text Box 211">
              <a:extLst>
                <a:ext uri="{FF2B5EF4-FFF2-40B4-BE49-F238E27FC236}">
                  <a16:creationId xmlns:a16="http://schemas.microsoft.com/office/drawing/2014/main" id="{F4AD597F-B72B-489E-9415-C18DC565C35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93" y="1616"/>
              <a:ext cx="884" cy="17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ja-JP" altLang="en-US" sz="1200" b="1">
                  <a:ea typeface="メイリオ" panose="020B0604030504040204" pitchFamily="50" charset="-128"/>
                </a:rPr>
                <a:t>九州・沖縄地方　</a:t>
              </a: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62" name="Rectangle 194">
            <a:extLst>
              <a:ext uri="{FF2B5EF4-FFF2-40B4-BE49-F238E27FC236}">
                <a16:creationId xmlns:a16="http://schemas.microsoft.com/office/drawing/2014/main" id="{5EBAFEDB-AC5E-42E8-B43D-ECB20A10E6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97688" y="188913"/>
            <a:ext cx="2159000" cy="1439862"/>
          </a:xfrm>
          <a:prstGeom prst="rect">
            <a:avLst/>
          </a:prstGeom>
          <a:solidFill>
            <a:srgbClr val="CCFFCC"/>
          </a:solidFill>
          <a:ln w="38100">
            <a:solidFill>
              <a:srgbClr val="80808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pSp>
        <p:nvGrpSpPr>
          <p:cNvPr id="7415" name="Group 247">
            <a:extLst>
              <a:ext uri="{FF2B5EF4-FFF2-40B4-BE49-F238E27FC236}">
                <a16:creationId xmlns:a16="http://schemas.microsoft.com/office/drawing/2014/main" id="{B79DF10B-7F0E-4C17-87D2-FA63F976E14F}"/>
              </a:ext>
            </a:extLst>
          </p:cNvPr>
          <p:cNvGrpSpPr>
            <a:grpSpLocks/>
          </p:cNvGrpSpPr>
          <p:nvPr/>
        </p:nvGrpSpPr>
        <p:grpSpPr bwMode="auto">
          <a:xfrm>
            <a:off x="704850" y="1773238"/>
            <a:ext cx="7848600" cy="4824412"/>
            <a:chOff x="444" y="1117"/>
            <a:chExt cx="4944" cy="3039"/>
          </a:xfrm>
        </p:grpSpPr>
        <p:sp>
          <p:nvSpPr>
            <p:cNvPr id="7314" name="Rectangle 146">
              <a:extLst>
                <a:ext uri="{FF2B5EF4-FFF2-40B4-BE49-F238E27FC236}">
                  <a16:creationId xmlns:a16="http://schemas.microsoft.com/office/drawing/2014/main" id="{7EC0B0DB-E059-4AA9-AA18-88AE2CC115F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4" y="3475"/>
              <a:ext cx="317" cy="681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16" name="Rectangle 148">
              <a:extLst>
                <a:ext uri="{FF2B5EF4-FFF2-40B4-BE49-F238E27FC236}">
                  <a16:creationId xmlns:a16="http://schemas.microsoft.com/office/drawing/2014/main" id="{2486B07C-FBD5-408F-A19D-EFAD63E3CA3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1117"/>
              <a:ext cx="1089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17" name="Rectangle 149">
              <a:extLst>
                <a:ext uri="{FF2B5EF4-FFF2-40B4-BE49-F238E27FC236}">
                  <a16:creationId xmlns:a16="http://schemas.microsoft.com/office/drawing/2014/main" id="{FDD26873-BF69-438D-8AB5-A99D25D26A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1434"/>
              <a:ext cx="545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18" name="Rectangle 150">
              <a:extLst>
                <a:ext uri="{FF2B5EF4-FFF2-40B4-BE49-F238E27FC236}">
                  <a16:creationId xmlns:a16="http://schemas.microsoft.com/office/drawing/2014/main" id="{13DDB130-6B0A-461E-933D-CB353EBE449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44" y="1434"/>
              <a:ext cx="544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19" name="Rectangle 151">
              <a:extLst>
                <a:ext uri="{FF2B5EF4-FFF2-40B4-BE49-F238E27FC236}">
                  <a16:creationId xmlns:a16="http://schemas.microsoft.com/office/drawing/2014/main" id="{867BE8A4-9C83-454D-A448-9DA163E6AA7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1752"/>
              <a:ext cx="545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20" name="Rectangle 152">
              <a:extLst>
                <a:ext uri="{FF2B5EF4-FFF2-40B4-BE49-F238E27FC236}">
                  <a16:creationId xmlns:a16="http://schemas.microsoft.com/office/drawing/2014/main" id="{770CA104-7A2C-44B9-85BF-767289EDD1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44" y="1752"/>
              <a:ext cx="544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21" name="Rectangle 153">
              <a:extLst>
                <a:ext uri="{FF2B5EF4-FFF2-40B4-BE49-F238E27FC236}">
                  <a16:creationId xmlns:a16="http://schemas.microsoft.com/office/drawing/2014/main" id="{727D829B-29BD-44A4-8972-C9D3EB1835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2069"/>
              <a:ext cx="1089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23" name="Rectangle 155">
              <a:extLst>
                <a:ext uri="{FF2B5EF4-FFF2-40B4-BE49-F238E27FC236}">
                  <a16:creationId xmlns:a16="http://schemas.microsoft.com/office/drawing/2014/main" id="{BCA905CC-E25A-4E8C-B32B-B91749BDD53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2387"/>
              <a:ext cx="454" cy="408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24" name="Rectangle 156">
              <a:extLst>
                <a:ext uri="{FF2B5EF4-FFF2-40B4-BE49-F238E27FC236}">
                  <a16:creationId xmlns:a16="http://schemas.microsoft.com/office/drawing/2014/main" id="{4278870C-C61E-4093-ADB5-6221F986FE6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753" y="2387"/>
              <a:ext cx="363" cy="408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25" name="Rectangle 157">
              <a:extLst>
                <a:ext uri="{FF2B5EF4-FFF2-40B4-BE49-F238E27FC236}">
                  <a16:creationId xmlns:a16="http://schemas.microsoft.com/office/drawing/2014/main" id="{0EA193B5-94ED-4AD9-A113-5A1D93A1953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16" y="2387"/>
              <a:ext cx="272" cy="408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26" name="Rectangle 158">
              <a:extLst>
                <a:ext uri="{FF2B5EF4-FFF2-40B4-BE49-F238E27FC236}">
                  <a16:creationId xmlns:a16="http://schemas.microsoft.com/office/drawing/2014/main" id="{EBE6C0E7-9B1D-4184-ACE1-62F3F16003C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2" y="2432"/>
              <a:ext cx="227" cy="499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27" name="Rectangle 159">
              <a:extLst>
                <a:ext uri="{FF2B5EF4-FFF2-40B4-BE49-F238E27FC236}">
                  <a16:creationId xmlns:a16="http://schemas.microsoft.com/office/drawing/2014/main" id="{EB5264A8-F316-480E-ADE9-AF944596CFA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079" y="2432"/>
              <a:ext cx="227" cy="499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28" name="Rectangle 160">
              <a:extLst>
                <a:ext uri="{FF2B5EF4-FFF2-40B4-BE49-F238E27FC236}">
                  <a16:creationId xmlns:a16="http://schemas.microsoft.com/office/drawing/2014/main" id="{92F28F0D-860F-41B1-B6DC-91D25E14DA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06" y="2432"/>
              <a:ext cx="317" cy="499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29" name="Rectangle 161">
              <a:extLst>
                <a:ext uri="{FF2B5EF4-FFF2-40B4-BE49-F238E27FC236}">
                  <a16:creationId xmlns:a16="http://schemas.microsoft.com/office/drawing/2014/main" id="{AC161710-CFA8-4C8E-8504-BA660B1C4F5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2" y="2931"/>
              <a:ext cx="408" cy="635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0" name="Rectangle 162">
              <a:extLst>
                <a:ext uri="{FF2B5EF4-FFF2-40B4-BE49-F238E27FC236}">
                  <a16:creationId xmlns:a16="http://schemas.microsoft.com/office/drawing/2014/main" id="{15E4A868-E234-4166-BDE2-14DD3434FFA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60" y="2931"/>
              <a:ext cx="363" cy="318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1" name="Rectangle 163">
              <a:extLst>
                <a:ext uri="{FF2B5EF4-FFF2-40B4-BE49-F238E27FC236}">
                  <a16:creationId xmlns:a16="http://schemas.microsoft.com/office/drawing/2014/main" id="{CC95E7C7-994D-48CB-B04F-F5678D9B029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260" y="3249"/>
              <a:ext cx="363" cy="318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2" name="Rectangle 164">
              <a:extLst>
                <a:ext uri="{FF2B5EF4-FFF2-40B4-BE49-F238E27FC236}">
                  <a16:creationId xmlns:a16="http://schemas.microsoft.com/office/drawing/2014/main" id="{BB70D424-2FA1-4342-8BB0-A0595299245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2" y="3566"/>
              <a:ext cx="771" cy="22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3" name="Rectangle 165">
              <a:extLst>
                <a:ext uri="{FF2B5EF4-FFF2-40B4-BE49-F238E27FC236}">
                  <a16:creationId xmlns:a16="http://schemas.microsoft.com/office/drawing/2014/main" id="{25F22A48-68CE-46C0-8B12-5E3B76B3574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05" y="3385"/>
              <a:ext cx="907" cy="22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4" name="Rectangle 166">
              <a:extLst>
                <a:ext uri="{FF2B5EF4-FFF2-40B4-BE49-F238E27FC236}">
                  <a16:creationId xmlns:a16="http://schemas.microsoft.com/office/drawing/2014/main" id="{C2C69165-479C-410C-882E-2BD085897D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805" y="3022"/>
              <a:ext cx="453" cy="363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5" name="Rectangle 167">
              <a:extLst>
                <a:ext uri="{FF2B5EF4-FFF2-40B4-BE49-F238E27FC236}">
                  <a16:creationId xmlns:a16="http://schemas.microsoft.com/office/drawing/2014/main" id="{D4A4BBDF-E578-4F4B-AEC1-696B295184E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58" y="3203"/>
              <a:ext cx="453" cy="182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6" name="Rectangle 168">
              <a:extLst>
                <a:ext uri="{FF2B5EF4-FFF2-40B4-BE49-F238E27FC236}">
                  <a16:creationId xmlns:a16="http://schemas.microsoft.com/office/drawing/2014/main" id="{C361BF94-50B2-4DD7-B449-AB8C798D4C9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58" y="3022"/>
              <a:ext cx="453" cy="182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7" name="Rectangle 169">
              <a:extLst>
                <a:ext uri="{FF2B5EF4-FFF2-40B4-BE49-F238E27FC236}">
                  <a16:creationId xmlns:a16="http://schemas.microsoft.com/office/drawing/2014/main" id="{0D488958-0403-46BF-87DC-69FB5EE7893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16" y="2795"/>
              <a:ext cx="272" cy="590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8" name="Rectangle 170">
              <a:extLst>
                <a:ext uri="{FF2B5EF4-FFF2-40B4-BE49-F238E27FC236}">
                  <a16:creationId xmlns:a16="http://schemas.microsoft.com/office/drawing/2014/main" id="{D092E6DA-06D6-4287-B0EF-B4EDD5DA380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2795"/>
              <a:ext cx="817" cy="181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39" name="Rectangle 171">
              <a:extLst>
                <a:ext uri="{FF2B5EF4-FFF2-40B4-BE49-F238E27FC236}">
                  <a16:creationId xmlns:a16="http://schemas.microsoft.com/office/drawing/2014/main" id="{6E4D9DC4-EDB3-49B5-8F3B-E361DBAB127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2976"/>
              <a:ext cx="817" cy="22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40" name="Rectangle 172">
              <a:extLst>
                <a:ext uri="{FF2B5EF4-FFF2-40B4-BE49-F238E27FC236}">
                  <a16:creationId xmlns:a16="http://schemas.microsoft.com/office/drawing/2014/main" id="{DED9F49F-120C-4EF0-BCE0-030B3DE6ADD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99" y="3203"/>
              <a:ext cx="817" cy="182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41" name="Rectangle 173">
              <a:extLst>
                <a:ext uri="{FF2B5EF4-FFF2-40B4-BE49-F238E27FC236}">
                  <a16:creationId xmlns:a16="http://schemas.microsoft.com/office/drawing/2014/main" id="{186E85F6-AC57-4C59-AB38-5B8695E6A90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669" y="2432"/>
              <a:ext cx="272" cy="499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46" name="Rectangle 178">
              <a:extLst>
                <a:ext uri="{FF2B5EF4-FFF2-40B4-BE49-F238E27FC236}">
                  <a16:creationId xmlns:a16="http://schemas.microsoft.com/office/drawing/2014/main" id="{AF87DA22-ADF8-4554-A895-5546B225A0C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93" y="3339"/>
              <a:ext cx="771" cy="318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47" name="Rectangle 179">
              <a:extLst>
                <a:ext uri="{FF2B5EF4-FFF2-40B4-BE49-F238E27FC236}">
                  <a16:creationId xmlns:a16="http://schemas.microsoft.com/office/drawing/2014/main" id="{7FF9E005-01A8-4F57-96E8-88F049BF49E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93" y="2795"/>
              <a:ext cx="272" cy="544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48" name="Rectangle 180">
              <a:extLst>
                <a:ext uri="{FF2B5EF4-FFF2-40B4-BE49-F238E27FC236}">
                  <a16:creationId xmlns:a16="http://schemas.microsoft.com/office/drawing/2014/main" id="{37F16675-B915-40DA-9A63-9CB0EE25748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65" y="2795"/>
              <a:ext cx="272" cy="544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49" name="Rectangle 181">
              <a:extLst>
                <a:ext uri="{FF2B5EF4-FFF2-40B4-BE49-F238E27FC236}">
                  <a16:creationId xmlns:a16="http://schemas.microsoft.com/office/drawing/2014/main" id="{083C5CBD-AEAD-4EFC-9CD1-EDE49ADE278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38" y="2795"/>
              <a:ext cx="226" cy="544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0" name="Rectangle 182">
              <a:extLst>
                <a:ext uri="{FF2B5EF4-FFF2-40B4-BE49-F238E27FC236}">
                  <a16:creationId xmlns:a16="http://schemas.microsoft.com/office/drawing/2014/main" id="{321F0C1E-07D3-4F43-B5CC-AA8B026306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93" y="2296"/>
              <a:ext cx="272" cy="499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1" name="Rectangle 183">
              <a:extLst>
                <a:ext uri="{FF2B5EF4-FFF2-40B4-BE49-F238E27FC236}">
                  <a16:creationId xmlns:a16="http://schemas.microsoft.com/office/drawing/2014/main" id="{6999A290-E617-414A-A128-3D0A97870D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165" y="2296"/>
              <a:ext cx="272" cy="499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2" name="Rectangle 184">
              <a:extLst>
                <a:ext uri="{FF2B5EF4-FFF2-40B4-BE49-F238E27FC236}">
                  <a16:creationId xmlns:a16="http://schemas.microsoft.com/office/drawing/2014/main" id="{7FD433D7-AEFE-42FF-9202-AED454721FD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438" y="2296"/>
              <a:ext cx="226" cy="499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3" name="Rectangle 185">
              <a:extLst>
                <a:ext uri="{FF2B5EF4-FFF2-40B4-BE49-F238E27FC236}">
                  <a16:creationId xmlns:a16="http://schemas.microsoft.com/office/drawing/2014/main" id="{44514F1D-9F24-4618-80B5-2998D1B2D14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64" y="2886"/>
              <a:ext cx="363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4" name="Rectangle 186">
              <a:extLst>
                <a:ext uri="{FF2B5EF4-FFF2-40B4-BE49-F238E27FC236}">
                  <a16:creationId xmlns:a16="http://schemas.microsoft.com/office/drawing/2014/main" id="{73831D0A-BE68-43CC-8A41-86F6B6CC26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2886"/>
              <a:ext cx="272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5" name="Rectangle 187">
              <a:extLst>
                <a:ext uri="{FF2B5EF4-FFF2-40B4-BE49-F238E27FC236}">
                  <a16:creationId xmlns:a16="http://schemas.microsoft.com/office/drawing/2014/main" id="{F8206A70-40B8-4495-ACB3-E8FD8D1478C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2568"/>
              <a:ext cx="272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6" name="Rectangle 188">
              <a:extLst>
                <a:ext uri="{FF2B5EF4-FFF2-40B4-BE49-F238E27FC236}">
                  <a16:creationId xmlns:a16="http://schemas.microsoft.com/office/drawing/2014/main" id="{964E2C97-9E85-4860-AB9A-47D8CE67C22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64" y="2568"/>
              <a:ext cx="363" cy="31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7" name="Rectangle 189">
              <a:extLst>
                <a:ext uri="{FF2B5EF4-FFF2-40B4-BE49-F238E27FC236}">
                  <a16:creationId xmlns:a16="http://schemas.microsoft.com/office/drawing/2014/main" id="{A74D7282-A418-45C3-95F9-A32E8A67BDC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027" y="2296"/>
              <a:ext cx="272" cy="272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8" name="Rectangle 190">
              <a:extLst>
                <a:ext uri="{FF2B5EF4-FFF2-40B4-BE49-F238E27FC236}">
                  <a16:creationId xmlns:a16="http://schemas.microsoft.com/office/drawing/2014/main" id="{ACC601A6-DEDB-4607-BBD6-835782AC8EA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64" y="2296"/>
              <a:ext cx="363" cy="272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59" name="Rectangle 191">
              <a:extLst>
                <a:ext uri="{FF2B5EF4-FFF2-40B4-BE49-F238E27FC236}">
                  <a16:creationId xmlns:a16="http://schemas.microsoft.com/office/drawing/2014/main" id="{7D09762E-F50A-4FDA-B386-63BC367B50F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8" y="1842"/>
              <a:ext cx="181" cy="454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60" name="Rectangle 192">
              <a:extLst>
                <a:ext uri="{FF2B5EF4-FFF2-40B4-BE49-F238E27FC236}">
                  <a16:creationId xmlns:a16="http://schemas.microsoft.com/office/drawing/2014/main" id="{8FC0E15B-3B38-4161-AE7D-C02BFD3F77C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891" y="1842"/>
              <a:ext cx="226" cy="454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61" name="Rectangle 193">
              <a:extLst>
                <a:ext uri="{FF2B5EF4-FFF2-40B4-BE49-F238E27FC236}">
                  <a16:creationId xmlns:a16="http://schemas.microsoft.com/office/drawing/2014/main" id="{D023FF4B-C845-40C4-9B15-31C8DB7997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664" y="1842"/>
              <a:ext cx="226" cy="454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63" name="Rectangle 195">
              <a:extLst>
                <a:ext uri="{FF2B5EF4-FFF2-40B4-BE49-F238E27FC236}">
                  <a16:creationId xmlns:a16="http://schemas.microsoft.com/office/drawing/2014/main" id="{237611CD-50CB-4C5C-B8C5-0779EA8250B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41" y="2432"/>
              <a:ext cx="499" cy="272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64" name="Rectangle 196">
              <a:extLst>
                <a:ext uri="{FF2B5EF4-FFF2-40B4-BE49-F238E27FC236}">
                  <a16:creationId xmlns:a16="http://schemas.microsoft.com/office/drawing/2014/main" id="{372D4DEC-2ED7-4228-929C-74B5E54BB38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41" y="2704"/>
              <a:ext cx="499" cy="22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65" name="Rectangle 197">
              <a:extLst>
                <a:ext uri="{FF2B5EF4-FFF2-40B4-BE49-F238E27FC236}">
                  <a16:creationId xmlns:a16="http://schemas.microsoft.com/office/drawing/2014/main" id="{37EE61CC-A498-41DE-8E2E-6659C7396C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440" y="2704"/>
              <a:ext cx="453" cy="227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7366" name="Rectangle 198">
              <a:extLst>
                <a:ext uri="{FF2B5EF4-FFF2-40B4-BE49-F238E27FC236}">
                  <a16:creationId xmlns:a16="http://schemas.microsoft.com/office/drawing/2014/main" id="{BC816053-05D4-4DFA-A6EB-62FF7794BD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440" y="2432"/>
              <a:ext cx="453" cy="273"/>
            </a:xfrm>
            <a:prstGeom prst="rect">
              <a:avLst/>
            </a:prstGeom>
            <a:solidFill>
              <a:srgbClr val="CCFFCC"/>
            </a:solidFill>
            <a:ln w="38100">
              <a:solidFill>
                <a:srgbClr val="80808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7416" name="Group 248">
            <a:extLst>
              <a:ext uri="{FF2B5EF4-FFF2-40B4-BE49-F238E27FC236}">
                <a16:creationId xmlns:a16="http://schemas.microsoft.com/office/drawing/2014/main" id="{1644FB55-1CEB-45BD-9B70-358C007AA3A6}"/>
              </a:ext>
            </a:extLst>
          </p:cNvPr>
          <p:cNvGrpSpPr>
            <a:grpSpLocks/>
          </p:cNvGrpSpPr>
          <p:nvPr/>
        </p:nvGrpSpPr>
        <p:grpSpPr bwMode="auto">
          <a:xfrm>
            <a:off x="739775" y="800100"/>
            <a:ext cx="7747000" cy="5464175"/>
            <a:chOff x="476" y="504"/>
            <a:chExt cx="4880" cy="3442"/>
          </a:xfrm>
        </p:grpSpPr>
        <p:sp>
          <p:nvSpPr>
            <p:cNvPr id="7417" name="Text Box 249">
              <a:extLst>
                <a:ext uri="{FF2B5EF4-FFF2-40B4-BE49-F238E27FC236}">
                  <a16:creationId xmlns:a16="http://schemas.microsoft.com/office/drawing/2014/main" id="{47EFA09A-120A-4A8A-8D16-497342B80DB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6" y="3696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>
              <a:spAutoFit/>
            </a:bodyPr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沖縄</a:t>
              </a:r>
            </a:p>
          </p:txBody>
        </p:sp>
        <p:sp>
          <p:nvSpPr>
            <p:cNvPr id="7418" name="Text Box 250">
              <a:extLst>
                <a:ext uri="{FF2B5EF4-FFF2-40B4-BE49-F238E27FC236}">
                  <a16:creationId xmlns:a16="http://schemas.microsoft.com/office/drawing/2014/main" id="{049CEEB5-70CB-4AF5-8D8E-880C26345B0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23" y="504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北海道</a:t>
              </a:r>
            </a:p>
          </p:txBody>
        </p:sp>
        <p:sp>
          <p:nvSpPr>
            <p:cNvPr id="7419" name="Text Box 251">
              <a:extLst>
                <a:ext uri="{FF2B5EF4-FFF2-40B4-BE49-F238E27FC236}">
                  <a16:creationId xmlns:a16="http://schemas.microsoft.com/office/drawing/2014/main" id="{D48B7F3D-1060-4060-8CC4-7D24D8ED033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76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福岡</a:t>
              </a:r>
            </a:p>
          </p:txBody>
        </p:sp>
        <p:sp>
          <p:nvSpPr>
            <p:cNvPr id="7420" name="Text Box 252">
              <a:extLst>
                <a:ext uri="{FF2B5EF4-FFF2-40B4-BE49-F238E27FC236}">
                  <a16:creationId xmlns:a16="http://schemas.microsoft.com/office/drawing/2014/main" id="{A1BF9908-091E-4EB9-80CC-322724DE364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33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佐賀</a:t>
              </a:r>
            </a:p>
          </p:txBody>
        </p:sp>
        <p:sp>
          <p:nvSpPr>
            <p:cNvPr id="7421" name="Text Box 253">
              <a:extLst>
                <a:ext uri="{FF2B5EF4-FFF2-40B4-BE49-F238E27FC236}">
                  <a16:creationId xmlns:a16="http://schemas.microsoft.com/office/drawing/2014/main" id="{F078B7B2-7CA6-445F-9C47-D602C1CFACC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22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長崎</a:t>
              </a:r>
            </a:p>
          </p:txBody>
        </p:sp>
        <p:sp>
          <p:nvSpPr>
            <p:cNvPr id="7422" name="Text Box 254">
              <a:extLst>
                <a:ext uri="{FF2B5EF4-FFF2-40B4-BE49-F238E27FC236}">
                  <a16:creationId xmlns:a16="http://schemas.microsoft.com/office/drawing/2014/main" id="{078BED2F-9090-4ACF-9FF2-108D9AB233D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782" y="3400"/>
              <a:ext cx="95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高知</a:t>
              </a:r>
            </a:p>
          </p:txBody>
        </p:sp>
        <p:sp>
          <p:nvSpPr>
            <p:cNvPr id="7423" name="Text Box 255">
              <a:extLst>
                <a:ext uri="{FF2B5EF4-FFF2-40B4-BE49-F238E27FC236}">
                  <a16:creationId xmlns:a16="http://schemas.microsoft.com/office/drawing/2014/main" id="{0E97E260-7AEA-49ED-8E38-C1FA95611CD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39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山口</a:t>
              </a:r>
            </a:p>
          </p:txBody>
        </p:sp>
        <p:sp>
          <p:nvSpPr>
            <p:cNvPr id="7424" name="Text Box 256">
              <a:extLst>
                <a:ext uri="{FF2B5EF4-FFF2-40B4-BE49-F238E27FC236}">
                  <a16:creationId xmlns:a16="http://schemas.microsoft.com/office/drawing/2014/main" id="{F3E2273C-FE67-409B-8401-05968C420B8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55" y="2709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岡山</a:t>
              </a:r>
            </a:p>
          </p:txBody>
        </p:sp>
        <p:sp>
          <p:nvSpPr>
            <p:cNvPr id="7425" name="Text Box 257">
              <a:extLst>
                <a:ext uri="{FF2B5EF4-FFF2-40B4-BE49-F238E27FC236}">
                  <a16:creationId xmlns:a16="http://schemas.microsoft.com/office/drawing/2014/main" id="{CF988063-9A7E-4B7A-8464-F807D861717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6" y="2709"/>
              <a:ext cx="48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広島</a:t>
              </a:r>
            </a:p>
          </p:txBody>
        </p:sp>
        <p:sp>
          <p:nvSpPr>
            <p:cNvPr id="7426" name="Text Box 258">
              <a:extLst>
                <a:ext uri="{FF2B5EF4-FFF2-40B4-BE49-F238E27FC236}">
                  <a16:creationId xmlns:a16="http://schemas.microsoft.com/office/drawing/2014/main" id="{AFCEDC90-0A1D-461A-BED0-E52AA8A59C4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75" y="3612"/>
              <a:ext cx="748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鹿児島</a:t>
              </a:r>
            </a:p>
          </p:txBody>
        </p:sp>
        <p:sp>
          <p:nvSpPr>
            <p:cNvPr id="7427" name="Text Box 259">
              <a:extLst>
                <a:ext uri="{FF2B5EF4-FFF2-40B4-BE49-F238E27FC236}">
                  <a16:creationId xmlns:a16="http://schemas.microsoft.com/office/drawing/2014/main" id="{54BA7C84-4AC4-49A6-9771-E0E779DF458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44" y="3422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和歌山</a:t>
              </a:r>
            </a:p>
          </p:txBody>
        </p:sp>
        <p:sp>
          <p:nvSpPr>
            <p:cNvPr id="7428" name="Text Box 260">
              <a:extLst>
                <a:ext uri="{FF2B5EF4-FFF2-40B4-BE49-F238E27FC236}">
                  <a16:creationId xmlns:a16="http://schemas.microsoft.com/office/drawing/2014/main" id="{4B417A5C-4D4E-4B05-93BE-7F270A23B1F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632" y="1167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青森</a:t>
              </a:r>
            </a:p>
          </p:txBody>
        </p:sp>
        <p:sp>
          <p:nvSpPr>
            <p:cNvPr id="7429" name="Text Box 261">
              <a:extLst>
                <a:ext uri="{FF2B5EF4-FFF2-40B4-BE49-F238E27FC236}">
                  <a16:creationId xmlns:a16="http://schemas.microsoft.com/office/drawing/2014/main" id="{61436E54-F743-49AF-A829-DB2C3E37CE9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51" y="3309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宮崎</a:t>
              </a:r>
            </a:p>
          </p:txBody>
        </p:sp>
        <p:sp>
          <p:nvSpPr>
            <p:cNvPr id="7430" name="Text Box 262">
              <a:extLst>
                <a:ext uri="{FF2B5EF4-FFF2-40B4-BE49-F238E27FC236}">
                  <a16:creationId xmlns:a16="http://schemas.microsoft.com/office/drawing/2014/main" id="{07DB5305-D76C-4844-BCF1-F26F47F3727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820" y="3118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愛媛</a:t>
              </a:r>
            </a:p>
          </p:txBody>
        </p:sp>
        <p:sp>
          <p:nvSpPr>
            <p:cNvPr id="7431" name="Text Box 263">
              <a:extLst>
                <a:ext uri="{FF2B5EF4-FFF2-40B4-BE49-F238E27FC236}">
                  <a16:creationId xmlns:a16="http://schemas.microsoft.com/office/drawing/2014/main" id="{FA09C02E-C16C-4A45-9ED8-339418C1B76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51" y="299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大分</a:t>
              </a:r>
            </a:p>
          </p:txBody>
        </p:sp>
        <p:sp>
          <p:nvSpPr>
            <p:cNvPr id="7432" name="Text Box 264">
              <a:extLst>
                <a:ext uri="{FF2B5EF4-FFF2-40B4-BE49-F238E27FC236}">
                  <a16:creationId xmlns:a16="http://schemas.microsoft.com/office/drawing/2014/main" id="{C6393A91-6BF5-4898-821E-B30C8E5BFFA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67" y="3163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熊本</a:t>
              </a:r>
            </a:p>
          </p:txBody>
        </p:sp>
        <p:sp>
          <p:nvSpPr>
            <p:cNvPr id="7433" name="Text Box 265">
              <a:extLst>
                <a:ext uri="{FF2B5EF4-FFF2-40B4-BE49-F238E27FC236}">
                  <a16:creationId xmlns:a16="http://schemas.microsoft.com/office/drawing/2014/main" id="{61A481F0-DFF6-443F-8687-E89627F3C36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893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大阪</a:t>
              </a:r>
            </a:p>
          </p:txBody>
        </p:sp>
        <p:sp>
          <p:nvSpPr>
            <p:cNvPr id="7434" name="Text Box 266">
              <a:extLst>
                <a:ext uri="{FF2B5EF4-FFF2-40B4-BE49-F238E27FC236}">
                  <a16:creationId xmlns:a16="http://schemas.microsoft.com/office/drawing/2014/main" id="{52B4940A-01C6-4842-95A0-41156177C3E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6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奈良</a:t>
              </a:r>
            </a:p>
          </p:txBody>
        </p:sp>
        <p:sp>
          <p:nvSpPr>
            <p:cNvPr id="7435" name="Text Box 267">
              <a:extLst>
                <a:ext uri="{FF2B5EF4-FFF2-40B4-BE49-F238E27FC236}">
                  <a16:creationId xmlns:a16="http://schemas.microsoft.com/office/drawing/2014/main" id="{05258CA1-27DF-4766-99EA-7D55F7375F9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08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三重</a:t>
              </a:r>
            </a:p>
          </p:txBody>
        </p:sp>
        <p:sp>
          <p:nvSpPr>
            <p:cNvPr id="7436" name="Text Box 268">
              <a:extLst>
                <a:ext uri="{FF2B5EF4-FFF2-40B4-BE49-F238E27FC236}">
                  <a16:creationId xmlns:a16="http://schemas.microsoft.com/office/drawing/2014/main" id="{99D2C483-FAC2-4808-894D-5371C89712B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3" y="2399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京都</a:t>
              </a:r>
            </a:p>
          </p:txBody>
        </p:sp>
        <p:sp>
          <p:nvSpPr>
            <p:cNvPr id="7437" name="Text Box 269">
              <a:extLst>
                <a:ext uri="{FF2B5EF4-FFF2-40B4-BE49-F238E27FC236}">
                  <a16:creationId xmlns:a16="http://schemas.microsoft.com/office/drawing/2014/main" id="{65037C80-0BB6-4129-9FE8-30991616691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895" y="2392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兵庫</a:t>
              </a:r>
            </a:p>
          </p:txBody>
        </p:sp>
        <p:sp>
          <p:nvSpPr>
            <p:cNvPr id="7438" name="Text Box 270">
              <a:extLst>
                <a:ext uri="{FF2B5EF4-FFF2-40B4-BE49-F238E27FC236}">
                  <a16:creationId xmlns:a16="http://schemas.microsoft.com/office/drawing/2014/main" id="{0A0C46B7-017C-4909-B01E-18A01377874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08" y="2392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滋賀</a:t>
              </a:r>
            </a:p>
          </p:txBody>
        </p:sp>
        <p:sp>
          <p:nvSpPr>
            <p:cNvPr id="7439" name="Text Box 271">
              <a:extLst>
                <a:ext uri="{FF2B5EF4-FFF2-40B4-BE49-F238E27FC236}">
                  <a16:creationId xmlns:a16="http://schemas.microsoft.com/office/drawing/2014/main" id="{BC8E8370-0BFB-46F6-A6E4-837AA4F33C6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390" y="1802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山形</a:t>
              </a:r>
            </a:p>
          </p:txBody>
        </p:sp>
        <p:sp>
          <p:nvSpPr>
            <p:cNvPr id="7440" name="Text Box 272">
              <a:extLst>
                <a:ext uri="{FF2B5EF4-FFF2-40B4-BE49-F238E27FC236}">
                  <a16:creationId xmlns:a16="http://schemas.microsoft.com/office/drawing/2014/main" id="{C5BC216C-6D01-4F97-9074-70DD0F1FCD8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390" y="148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秋田</a:t>
              </a:r>
            </a:p>
          </p:txBody>
        </p:sp>
        <p:sp>
          <p:nvSpPr>
            <p:cNvPr id="7441" name="Text Box 273">
              <a:extLst>
                <a:ext uri="{FF2B5EF4-FFF2-40B4-BE49-F238E27FC236}">
                  <a16:creationId xmlns:a16="http://schemas.microsoft.com/office/drawing/2014/main" id="{CB3F64B2-9E79-4B6E-81CD-120530BDFF7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93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愛知</a:t>
              </a:r>
            </a:p>
          </p:txBody>
        </p:sp>
        <p:sp>
          <p:nvSpPr>
            <p:cNvPr id="7442" name="Text Box 274">
              <a:extLst>
                <a:ext uri="{FF2B5EF4-FFF2-40B4-BE49-F238E27FC236}">
                  <a16:creationId xmlns:a16="http://schemas.microsoft.com/office/drawing/2014/main" id="{71DF224B-25C4-40B6-9F01-BB1208C92A9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93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静岡</a:t>
              </a:r>
            </a:p>
          </p:txBody>
        </p:sp>
        <p:sp>
          <p:nvSpPr>
            <p:cNvPr id="7443" name="Text Box 275">
              <a:extLst>
                <a:ext uri="{FF2B5EF4-FFF2-40B4-BE49-F238E27FC236}">
                  <a16:creationId xmlns:a16="http://schemas.microsoft.com/office/drawing/2014/main" id="{2A78F408-8F28-482E-84AF-E7A2AE2408A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55" y="2483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鳥取</a:t>
              </a:r>
            </a:p>
          </p:txBody>
        </p:sp>
        <p:sp>
          <p:nvSpPr>
            <p:cNvPr id="7444" name="Text Box 276">
              <a:extLst>
                <a:ext uri="{FF2B5EF4-FFF2-40B4-BE49-F238E27FC236}">
                  <a16:creationId xmlns:a16="http://schemas.microsoft.com/office/drawing/2014/main" id="{8E6C07D9-E7C4-49D7-83CF-93B0AEE21AE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6" y="2483"/>
              <a:ext cx="48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島根</a:t>
              </a:r>
            </a:p>
          </p:txBody>
        </p:sp>
        <p:sp>
          <p:nvSpPr>
            <p:cNvPr id="7445" name="Text Box 277">
              <a:extLst>
                <a:ext uri="{FF2B5EF4-FFF2-40B4-BE49-F238E27FC236}">
                  <a16:creationId xmlns:a16="http://schemas.microsoft.com/office/drawing/2014/main" id="{C7BF712C-7E04-4F98-AA3C-69FD8AC0CDC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02" y="3208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神奈川</a:t>
              </a:r>
            </a:p>
          </p:txBody>
        </p:sp>
        <p:sp>
          <p:nvSpPr>
            <p:cNvPr id="7446" name="Text Box 278">
              <a:extLst>
                <a:ext uri="{FF2B5EF4-FFF2-40B4-BE49-F238E27FC236}">
                  <a16:creationId xmlns:a16="http://schemas.microsoft.com/office/drawing/2014/main" id="{053C7DF3-D806-4006-8E9C-6A6E9304D19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62" y="3007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東京</a:t>
              </a:r>
            </a:p>
          </p:txBody>
        </p:sp>
        <p:sp>
          <p:nvSpPr>
            <p:cNvPr id="7447" name="Text Box 279">
              <a:extLst>
                <a:ext uri="{FF2B5EF4-FFF2-40B4-BE49-F238E27FC236}">
                  <a16:creationId xmlns:a16="http://schemas.microsoft.com/office/drawing/2014/main" id="{85EF23E9-0111-40C9-BBA9-BC93A93011C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086" y="2936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千葉</a:t>
              </a:r>
            </a:p>
          </p:txBody>
        </p:sp>
        <p:sp>
          <p:nvSpPr>
            <p:cNvPr id="7448" name="Text Box 280">
              <a:extLst>
                <a:ext uri="{FF2B5EF4-FFF2-40B4-BE49-F238E27FC236}">
                  <a16:creationId xmlns:a16="http://schemas.microsoft.com/office/drawing/2014/main" id="{2ABF2CAD-BC06-4630-ADAD-B83A349917E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04" y="304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香川</a:t>
              </a:r>
            </a:p>
          </p:txBody>
        </p:sp>
        <p:sp>
          <p:nvSpPr>
            <p:cNvPr id="7449" name="Text Box 281">
              <a:extLst>
                <a:ext uri="{FF2B5EF4-FFF2-40B4-BE49-F238E27FC236}">
                  <a16:creationId xmlns:a16="http://schemas.microsoft.com/office/drawing/2014/main" id="{0D0FBC91-F4F7-4348-95E0-638713CD4D1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04" y="322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徳島</a:t>
              </a:r>
            </a:p>
          </p:txBody>
        </p:sp>
        <p:sp>
          <p:nvSpPr>
            <p:cNvPr id="7450" name="Text Box 282">
              <a:extLst>
                <a:ext uri="{FF2B5EF4-FFF2-40B4-BE49-F238E27FC236}">
                  <a16:creationId xmlns:a16="http://schemas.microsoft.com/office/drawing/2014/main" id="{98A38C50-8711-4A7F-A159-D0BD1C6BAA3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925" y="1802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宮城</a:t>
              </a:r>
            </a:p>
          </p:txBody>
        </p:sp>
        <p:sp>
          <p:nvSpPr>
            <p:cNvPr id="7451" name="Text Box 283">
              <a:extLst>
                <a:ext uri="{FF2B5EF4-FFF2-40B4-BE49-F238E27FC236}">
                  <a16:creationId xmlns:a16="http://schemas.microsoft.com/office/drawing/2014/main" id="{0FE66533-4A1F-43CD-95F8-C96B7A17FFB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619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岐阜</a:t>
              </a:r>
            </a:p>
          </p:txBody>
        </p:sp>
        <p:sp>
          <p:nvSpPr>
            <p:cNvPr id="7452" name="Text Box 284">
              <a:extLst>
                <a:ext uri="{FF2B5EF4-FFF2-40B4-BE49-F238E27FC236}">
                  <a16:creationId xmlns:a16="http://schemas.microsoft.com/office/drawing/2014/main" id="{58B4FE44-E588-4C42-9DC4-37235B2D8AE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36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福井</a:t>
              </a:r>
            </a:p>
          </p:txBody>
        </p:sp>
        <p:sp>
          <p:nvSpPr>
            <p:cNvPr id="7453" name="Text Box 285">
              <a:extLst>
                <a:ext uri="{FF2B5EF4-FFF2-40B4-BE49-F238E27FC236}">
                  <a16:creationId xmlns:a16="http://schemas.microsoft.com/office/drawing/2014/main" id="{EFAE5F99-6262-4D31-8ED9-069B1D9C5B4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36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長野</a:t>
              </a:r>
            </a:p>
          </p:txBody>
        </p:sp>
        <p:sp>
          <p:nvSpPr>
            <p:cNvPr id="7454" name="Text Box 286">
              <a:extLst>
                <a:ext uri="{FF2B5EF4-FFF2-40B4-BE49-F238E27FC236}">
                  <a16:creationId xmlns:a16="http://schemas.microsoft.com/office/drawing/2014/main" id="{EFDDA887-32B4-472D-9819-9CF88C6E641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619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山梨</a:t>
              </a:r>
            </a:p>
          </p:txBody>
        </p:sp>
        <p:sp>
          <p:nvSpPr>
            <p:cNvPr id="7455" name="Text Box 287">
              <a:extLst>
                <a:ext uri="{FF2B5EF4-FFF2-40B4-BE49-F238E27FC236}">
                  <a16:creationId xmlns:a16="http://schemas.microsoft.com/office/drawing/2014/main" id="{05688F9F-D387-4C6C-A790-043F14DA73F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848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富山</a:t>
              </a:r>
            </a:p>
          </p:txBody>
        </p:sp>
        <p:sp>
          <p:nvSpPr>
            <p:cNvPr id="7456" name="Text Box 288">
              <a:extLst>
                <a:ext uri="{FF2B5EF4-FFF2-40B4-BE49-F238E27FC236}">
                  <a16:creationId xmlns:a16="http://schemas.microsoft.com/office/drawing/2014/main" id="{EEC29D32-FF7D-4EBF-A768-F342EC56622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19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石川</a:t>
              </a:r>
            </a:p>
          </p:txBody>
        </p:sp>
        <p:sp>
          <p:nvSpPr>
            <p:cNvPr id="7457" name="Text Box 289">
              <a:extLst>
                <a:ext uri="{FF2B5EF4-FFF2-40B4-BE49-F238E27FC236}">
                  <a16:creationId xmlns:a16="http://schemas.microsoft.com/office/drawing/2014/main" id="{1ABDD96C-E729-463A-941D-7464ACAEA9E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073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新潟</a:t>
              </a:r>
            </a:p>
          </p:txBody>
        </p:sp>
        <p:sp>
          <p:nvSpPr>
            <p:cNvPr id="7458" name="Text Box 290">
              <a:extLst>
                <a:ext uri="{FF2B5EF4-FFF2-40B4-BE49-F238E27FC236}">
                  <a16:creationId xmlns:a16="http://schemas.microsoft.com/office/drawing/2014/main" id="{BEA986CC-3141-42BA-B3EF-AE7C1FBE31F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62" y="279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埼玉</a:t>
              </a:r>
            </a:p>
          </p:txBody>
        </p:sp>
        <p:sp>
          <p:nvSpPr>
            <p:cNvPr id="7459" name="Text Box 291">
              <a:extLst>
                <a:ext uri="{FF2B5EF4-FFF2-40B4-BE49-F238E27FC236}">
                  <a16:creationId xmlns:a16="http://schemas.microsoft.com/office/drawing/2014/main" id="{2BE75610-07DA-47F7-BCAB-947C7E441B7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086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茨城</a:t>
              </a:r>
            </a:p>
          </p:txBody>
        </p:sp>
        <p:sp>
          <p:nvSpPr>
            <p:cNvPr id="7460" name="Text Box 292">
              <a:extLst>
                <a:ext uri="{FF2B5EF4-FFF2-40B4-BE49-F238E27FC236}">
                  <a16:creationId xmlns:a16="http://schemas.microsoft.com/office/drawing/2014/main" id="{7DC0316D-219B-443F-A854-5BD5266E932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632" y="2120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福島</a:t>
              </a:r>
            </a:p>
          </p:txBody>
        </p:sp>
        <p:sp>
          <p:nvSpPr>
            <p:cNvPr id="7461" name="Text Box 293">
              <a:extLst>
                <a:ext uri="{FF2B5EF4-FFF2-40B4-BE49-F238E27FC236}">
                  <a16:creationId xmlns:a16="http://schemas.microsoft.com/office/drawing/2014/main" id="{DBBC70D6-EEA9-4735-948F-2E940BE0C3B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408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群馬</a:t>
              </a:r>
            </a:p>
          </p:txBody>
        </p:sp>
        <p:sp>
          <p:nvSpPr>
            <p:cNvPr id="7462" name="Text Box 294">
              <a:extLst>
                <a:ext uri="{FF2B5EF4-FFF2-40B4-BE49-F238E27FC236}">
                  <a16:creationId xmlns:a16="http://schemas.microsoft.com/office/drawing/2014/main" id="{D67AB43B-4263-4D76-B907-D7DAC0AFA38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68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栃木</a:t>
              </a:r>
            </a:p>
          </p:txBody>
        </p:sp>
        <p:sp>
          <p:nvSpPr>
            <p:cNvPr id="7463" name="Text Box 295">
              <a:extLst>
                <a:ext uri="{FF2B5EF4-FFF2-40B4-BE49-F238E27FC236}">
                  <a16:creationId xmlns:a16="http://schemas.microsoft.com/office/drawing/2014/main" id="{3F25C44C-1B32-4A4F-85EB-3ABCD090F46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914" y="1485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ea typeface="メイリオ" panose="020B0604030504040204" pitchFamily="50" charset="-128"/>
                </a:rPr>
                <a:t>岩手</a:t>
              </a: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>
            <a:extLst>
              <a:ext uri="{FF2B5EF4-FFF2-40B4-BE49-F238E27FC236}">
                <a16:creationId xmlns:a16="http://schemas.microsoft.com/office/drawing/2014/main" id="{B0CDC11B-077D-4AAA-8C68-70B9692967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04850" y="5516563"/>
            <a:ext cx="503238" cy="1081087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2" name="Rectangle 12">
            <a:extLst>
              <a:ext uri="{FF2B5EF4-FFF2-40B4-BE49-F238E27FC236}">
                <a16:creationId xmlns:a16="http://schemas.microsoft.com/office/drawing/2014/main" id="{89FF5499-AD80-4931-A6EE-0A644016326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52550" y="3860800"/>
            <a:ext cx="360363" cy="7921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3" name="Rectangle 13">
            <a:extLst>
              <a:ext uri="{FF2B5EF4-FFF2-40B4-BE49-F238E27FC236}">
                <a16:creationId xmlns:a16="http://schemas.microsoft.com/office/drawing/2014/main" id="{EACF3623-64A5-4698-BF83-60F8E123A55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12913" y="3860800"/>
            <a:ext cx="360362" cy="7921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4" name="Rectangle 14">
            <a:extLst>
              <a:ext uri="{FF2B5EF4-FFF2-40B4-BE49-F238E27FC236}">
                <a16:creationId xmlns:a16="http://schemas.microsoft.com/office/drawing/2014/main" id="{065BF25F-925A-4F03-9D76-723B807062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73275" y="3860800"/>
            <a:ext cx="503238" cy="7921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5" name="Rectangle 15">
            <a:extLst>
              <a:ext uri="{FF2B5EF4-FFF2-40B4-BE49-F238E27FC236}">
                <a16:creationId xmlns:a16="http://schemas.microsoft.com/office/drawing/2014/main" id="{99DBE443-885B-4175-BB7F-C9CB30318B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52550" y="4652963"/>
            <a:ext cx="647700" cy="1008062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6" name="Rectangle 16">
            <a:extLst>
              <a:ext uri="{FF2B5EF4-FFF2-40B4-BE49-F238E27FC236}">
                <a16:creationId xmlns:a16="http://schemas.microsoft.com/office/drawing/2014/main" id="{D7F1FEAC-6476-4BC8-8C7C-8C64C60535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00250" y="4652963"/>
            <a:ext cx="576263" cy="5048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7" name="Rectangle 17">
            <a:extLst>
              <a:ext uri="{FF2B5EF4-FFF2-40B4-BE49-F238E27FC236}">
                <a16:creationId xmlns:a16="http://schemas.microsoft.com/office/drawing/2014/main" id="{E6F8AB1A-796A-44EE-8426-A778C3C3DE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00250" y="5157788"/>
            <a:ext cx="576263" cy="5048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8" name="Rectangle 18">
            <a:extLst>
              <a:ext uri="{FF2B5EF4-FFF2-40B4-BE49-F238E27FC236}">
                <a16:creationId xmlns:a16="http://schemas.microsoft.com/office/drawing/2014/main" id="{04C1098E-2D2A-4498-852E-9C8686C53E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52550" y="5661025"/>
            <a:ext cx="1223963" cy="3603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7" name="Rectangle 27">
            <a:extLst>
              <a:ext uri="{FF2B5EF4-FFF2-40B4-BE49-F238E27FC236}">
                <a16:creationId xmlns:a16="http://schemas.microsoft.com/office/drawing/2014/main" id="{3A8431FE-7F99-4B8F-887E-8662B9B0CF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49538" y="3860800"/>
            <a:ext cx="431800" cy="7921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85" name="Rectangle 45">
            <a:extLst>
              <a:ext uri="{FF2B5EF4-FFF2-40B4-BE49-F238E27FC236}">
                <a16:creationId xmlns:a16="http://schemas.microsoft.com/office/drawing/2014/main" id="{5AE94319-908F-42F9-92CA-D1A91EC302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81338" y="3860800"/>
            <a:ext cx="792162" cy="431800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86" name="Rectangle 46">
            <a:extLst>
              <a:ext uri="{FF2B5EF4-FFF2-40B4-BE49-F238E27FC236}">
                <a16:creationId xmlns:a16="http://schemas.microsoft.com/office/drawing/2014/main" id="{52D39A4D-7C97-4F31-9F5F-E81482E6C5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81338" y="4292600"/>
            <a:ext cx="792162" cy="3603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88" name="Rectangle 48">
            <a:extLst>
              <a:ext uri="{FF2B5EF4-FFF2-40B4-BE49-F238E27FC236}">
                <a16:creationId xmlns:a16="http://schemas.microsoft.com/office/drawing/2014/main" id="{80033322-5AA2-47DD-9EBA-92CB2F5AA9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73500" y="3860800"/>
            <a:ext cx="719138" cy="433388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87" name="Rectangle 47">
            <a:extLst>
              <a:ext uri="{FF2B5EF4-FFF2-40B4-BE49-F238E27FC236}">
                <a16:creationId xmlns:a16="http://schemas.microsoft.com/office/drawing/2014/main" id="{26CD2B98-8272-4A66-A5B1-908798A48E0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73500" y="4292600"/>
            <a:ext cx="719138" cy="3603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2" name="Rectangle 32">
            <a:extLst>
              <a:ext uri="{FF2B5EF4-FFF2-40B4-BE49-F238E27FC236}">
                <a16:creationId xmlns:a16="http://schemas.microsoft.com/office/drawing/2014/main" id="{3BF80B62-69BD-443F-9100-4AFE12CCA7A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2638" y="3644900"/>
            <a:ext cx="431800" cy="7921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3" name="Rectangle 33">
            <a:extLst>
              <a:ext uri="{FF2B5EF4-FFF2-40B4-BE49-F238E27FC236}">
                <a16:creationId xmlns:a16="http://schemas.microsoft.com/office/drawing/2014/main" id="{C6D0DD51-5415-4C1D-98B5-FD0B70B2B5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24438" y="3644900"/>
            <a:ext cx="431800" cy="7921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4" name="Rectangle 34">
            <a:extLst>
              <a:ext uri="{FF2B5EF4-FFF2-40B4-BE49-F238E27FC236}">
                <a16:creationId xmlns:a16="http://schemas.microsoft.com/office/drawing/2014/main" id="{4F2590C4-58CA-40C4-8F8B-1D2C23D0BA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7825" y="3644900"/>
            <a:ext cx="358775" cy="7921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9" name="Rectangle 29">
            <a:extLst>
              <a:ext uri="{FF2B5EF4-FFF2-40B4-BE49-F238E27FC236}">
                <a16:creationId xmlns:a16="http://schemas.microsoft.com/office/drawing/2014/main" id="{35E55E11-8465-4E41-95D9-D9E036E9E8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2638" y="4437063"/>
            <a:ext cx="431800" cy="863600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0" name="Rectangle 30">
            <a:extLst>
              <a:ext uri="{FF2B5EF4-FFF2-40B4-BE49-F238E27FC236}">
                <a16:creationId xmlns:a16="http://schemas.microsoft.com/office/drawing/2014/main" id="{0692EC81-6BFE-4D45-B27B-13FE045152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24438" y="4437063"/>
            <a:ext cx="431800" cy="863600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1" name="Rectangle 31">
            <a:extLst>
              <a:ext uri="{FF2B5EF4-FFF2-40B4-BE49-F238E27FC236}">
                <a16:creationId xmlns:a16="http://schemas.microsoft.com/office/drawing/2014/main" id="{18E0C21F-1C42-44AB-8703-1A99AFCEF3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7825" y="4437063"/>
            <a:ext cx="358775" cy="863600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84" name="Rectangle 44">
            <a:extLst>
              <a:ext uri="{FF2B5EF4-FFF2-40B4-BE49-F238E27FC236}">
                <a16:creationId xmlns:a16="http://schemas.microsoft.com/office/drawing/2014/main" id="{DB200E2C-D8FA-438D-9FCD-7FAC61487A9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97688" y="188913"/>
            <a:ext cx="2159000" cy="1439862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0" name="Rectangle 20">
            <a:extLst>
              <a:ext uri="{FF2B5EF4-FFF2-40B4-BE49-F238E27FC236}">
                <a16:creationId xmlns:a16="http://schemas.microsoft.com/office/drawing/2014/main" id="{74B2728F-1094-45E9-A58A-8092F36DC3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65438" y="4797425"/>
            <a:ext cx="719137" cy="5762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2" name="Rectangle 22">
            <a:extLst>
              <a:ext uri="{FF2B5EF4-FFF2-40B4-BE49-F238E27FC236}">
                <a16:creationId xmlns:a16="http://schemas.microsoft.com/office/drawing/2014/main" id="{605EE543-C738-4BCC-87EF-DBCFE9CF24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84575" y="4797425"/>
            <a:ext cx="719138" cy="2889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1" name="Rectangle 21">
            <a:extLst>
              <a:ext uri="{FF2B5EF4-FFF2-40B4-BE49-F238E27FC236}">
                <a16:creationId xmlns:a16="http://schemas.microsoft.com/office/drawing/2014/main" id="{E8A555AE-267D-4E9A-93C7-D8A5587227A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84575" y="5084763"/>
            <a:ext cx="719138" cy="2889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9" name="Rectangle 19">
            <a:extLst>
              <a:ext uri="{FF2B5EF4-FFF2-40B4-BE49-F238E27FC236}">
                <a16:creationId xmlns:a16="http://schemas.microsoft.com/office/drawing/2014/main" id="{3A087119-926D-46D4-8F9D-543CECE275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65438" y="5373688"/>
            <a:ext cx="1439862" cy="360362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8" name="Rectangle 28">
            <a:extLst>
              <a:ext uri="{FF2B5EF4-FFF2-40B4-BE49-F238E27FC236}">
                <a16:creationId xmlns:a16="http://schemas.microsoft.com/office/drawing/2014/main" id="{51EF760F-EBCC-4127-BA19-D35DB15611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92638" y="5300663"/>
            <a:ext cx="1223962" cy="5048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83" name="Rectangle 43">
            <a:extLst>
              <a:ext uri="{FF2B5EF4-FFF2-40B4-BE49-F238E27FC236}">
                <a16:creationId xmlns:a16="http://schemas.microsoft.com/office/drawing/2014/main" id="{4C60DA47-5EAD-42E8-A4A1-DDB2300624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16600" y="2924175"/>
            <a:ext cx="358775" cy="7207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82" name="Rectangle 42">
            <a:extLst>
              <a:ext uri="{FF2B5EF4-FFF2-40B4-BE49-F238E27FC236}">
                <a16:creationId xmlns:a16="http://schemas.microsoft.com/office/drawing/2014/main" id="{49F7DB10-ECEB-4E49-BF5E-A1BB3A5C8F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176963" y="2924175"/>
            <a:ext cx="358775" cy="7207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81" name="Rectangle 41">
            <a:extLst>
              <a:ext uri="{FF2B5EF4-FFF2-40B4-BE49-F238E27FC236}">
                <a16:creationId xmlns:a16="http://schemas.microsoft.com/office/drawing/2014/main" id="{88292D38-0E46-47A2-AF08-938857B3477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37325" y="2924175"/>
            <a:ext cx="287338" cy="7207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80" name="Rectangle 40">
            <a:extLst>
              <a:ext uri="{FF2B5EF4-FFF2-40B4-BE49-F238E27FC236}">
                <a16:creationId xmlns:a16="http://schemas.microsoft.com/office/drawing/2014/main" id="{14CB2CDE-6063-4508-9E8E-66249661240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16600" y="3644900"/>
            <a:ext cx="576263" cy="431800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9" name="Rectangle 39">
            <a:extLst>
              <a:ext uri="{FF2B5EF4-FFF2-40B4-BE49-F238E27FC236}">
                <a16:creationId xmlns:a16="http://schemas.microsoft.com/office/drawing/2014/main" id="{CFF8CDD8-A9FE-4C19-9CFE-EF3F5FBBA2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92863" y="3644900"/>
            <a:ext cx="431800" cy="431800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8" name="Rectangle 38">
            <a:extLst>
              <a:ext uri="{FF2B5EF4-FFF2-40B4-BE49-F238E27FC236}">
                <a16:creationId xmlns:a16="http://schemas.microsoft.com/office/drawing/2014/main" id="{414B55AB-08D3-4A6B-88DA-48AF009C28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16600" y="4076700"/>
            <a:ext cx="576263" cy="503238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7" name="Rectangle 37">
            <a:extLst>
              <a:ext uri="{FF2B5EF4-FFF2-40B4-BE49-F238E27FC236}">
                <a16:creationId xmlns:a16="http://schemas.microsoft.com/office/drawing/2014/main" id="{E2DD4AD3-B635-4FFD-82FB-DF717508358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92863" y="4076700"/>
            <a:ext cx="431800" cy="503238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5" name="Rectangle 35">
            <a:extLst>
              <a:ext uri="{FF2B5EF4-FFF2-40B4-BE49-F238E27FC236}">
                <a16:creationId xmlns:a16="http://schemas.microsoft.com/office/drawing/2014/main" id="{62BE71B1-454B-452B-858A-561A7227E7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16600" y="4581525"/>
            <a:ext cx="576263" cy="503238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76" name="Rectangle 36">
            <a:extLst>
              <a:ext uri="{FF2B5EF4-FFF2-40B4-BE49-F238E27FC236}">
                <a16:creationId xmlns:a16="http://schemas.microsoft.com/office/drawing/2014/main" id="{0351442B-DA6E-439D-AA6E-A469D07F0A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92863" y="4581525"/>
            <a:ext cx="431800" cy="503238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43" name="Rectangle 3">
            <a:extLst>
              <a:ext uri="{FF2B5EF4-FFF2-40B4-BE49-F238E27FC236}">
                <a16:creationId xmlns:a16="http://schemas.microsoft.com/office/drawing/2014/main" id="{AC1BFD3C-C9D7-4227-BD0A-AD5CFDCAC3C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1773238"/>
            <a:ext cx="1728787" cy="503237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44" name="Rectangle 4">
            <a:extLst>
              <a:ext uri="{FF2B5EF4-FFF2-40B4-BE49-F238E27FC236}">
                <a16:creationId xmlns:a16="http://schemas.microsoft.com/office/drawing/2014/main" id="{0AE24FB5-AEE7-4025-B79B-38B5DD4592B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2276475"/>
            <a:ext cx="865187" cy="503238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45" name="Rectangle 5">
            <a:extLst>
              <a:ext uri="{FF2B5EF4-FFF2-40B4-BE49-F238E27FC236}">
                <a16:creationId xmlns:a16="http://schemas.microsoft.com/office/drawing/2014/main" id="{05571039-6B30-48C2-90B0-F86EDBA02D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89850" y="2276475"/>
            <a:ext cx="863600" cy="503238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46" name="Rectangle 6">
            <a:extLst>
              <a:ext uri="{FF2B5EF4-FFF2-40B4-BE49-F238E27FC236}">
                <a16:creationId xmlns:a16="http://schemas.microsoft.com/office/drawing/2014/main" id="{28CEC4B1-CE79-413F-B5D2-A53A82A096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2781300"/>
            <a:ext cx="865187" cy="503238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47" name="Rectangle 7">
            <a:extLst>
              <a:ext uri="{FF2B5EF4-FFF2-40B4-BE49-F238E27FC236}">
                <a16:creationId xmlns:a16="http://schemas.microsoft.com/office/drawing/2014/main" id="{42A48A43-960A-4A7A-AB07-368B755CED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689850" y="2781300"/>
            <a:ext cx="863600" cy="503238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48" name="Rectangle 8">
            <a:extLst>
              <a:ext uri="{FF2B5EF4-FFF2-40B4-BE49-F238E27FC236}">
                <a16:creationId xmlns:a16="http://schemas.microsoft.com/office/drawing/2014/main" id="{2FDA5616-1558-4D16-8765-589AF89E0C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3284538"/>
            <a:ext cx="1728787" cy="503237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49" name="Rectangle 9">
            <a:extLst>
              <a:ext uri="{FF2B5EF4-FFF2-40B4-BE49-F238E27FC236}">
                <a16:creationId xmlns:a16="http://schemas.microsoft.com/office/drawing/2014/main" id="{63F1F6FF-D3F5-48A4-AB95-D6FD956286D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3789363"/>
            <a:ext cx="720725" cy="647700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0" name="Rectangle 10">
            <a:extLst>
              <a:ext uri="{FF2B5EF4-FFF2-40B4-BE49-F238E27FC236}">
                <a16:creationId xmlns:a16="http://schemas.microsoft.com/office/drawing/2014/main" id="{525097BE-3EAD-4B7A-9539-B15F7515D258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45388" y="3789363"/>
            <a:ext cx="576262" cy="647700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51" name="Rectangle 11">
            <a:extLst>
              <a:ext uri="{FF2B5EF4-FFF2-40B4-BE49-F238E27FC236}">
                <a16:creationId xmlns:a16="http://schemas.microsoft.com/office/drawing/2014/main" id="{69E11090-B108-40DB-8053-DE7623FEC4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21650" y="3789363"/>
            <a:ext cx="431800" cy="647700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4" name="Rectangle 24">
            <a:extLst>
              <a:ext uri="{FF2B5EF4-FFF2-40B4-BE49-F238E27FC236}">
                <a16:creationId xmlns:a16="http://schemas.microsoft.com/office/drawing/2014/main" id="{164493B9-9839-48C7-92C8-FE0E77E4AAC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4437063"/>
            <a:ext cx="1296987" cy="287337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5" name="Rectangle 25">
            <a:extLst>
              <a:ext uri="{FF2B5EF4-FFF2-40B4-BE49-F238E27FC236}">
                <a16:creationId xmlns:a16="http://schemas.microsoft.com/office/drawing/2014/main" id="{81558315-EEDF-4A44-801C-0B0095C13D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4724400"/>
            <a:ext cx="1296987" cy="360363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6" name="Rectangle 26">
            <a:extLst>
              <a:ext uri="{FF2B5EF4-FFF2-40B4-BE49-F238E27FC236}">
                <a16:creationId xmlns:a16="http://schemas.microsoft.com/office/drawing/2014/main" id="{A77F6CBC-9E48-4559-AD64-C8A4902924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5084763"/>
            <a:ext cx="1296987" cy="2889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sp>
        <p:nvSpPr>
          <p:cNvPr id="10263" name="Rectangle 23">
            <a:extLst>
              <a:ext uri="{FF2B5EF4-FFF2-40B4-BE49-F238E27FC236}">
                <a16:creationId xmlns:a16="http://schemas.microsoft.com/office/drawing/2014/main" id="{126ECE55-9B99-4AC9-BCD7-B9F24854B0E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21650" y="4437063"/>
            <a:ext cx="431800" cy="936625"/>
          </a:xfrm>
          <a:prstGeom prst="rect">
            <a:avLst/>
          </a:prstGeom>
          <a:gradFill rotWithShape="1">
            <a:gsLst>
              <a:gs pos="0">
                <a:srgbClr val="00CC00"/>
              </a:gs>
              <a:gs pos="100000">
                <a:srgbClr val="99FF66"/>
              </a:gs>
            </a:gsLst>
            <a:lin ang="18900000" scaled="1"/>
          </a:gradFill>
          <a:ln w="38100">
            <a:miter lim="800000"/>
            <a:headEnd/>
            <a:tailEnd/>
          </a:ln>
          <a:effectLst/>
          <a:scene3d>
            <a:camera prst="legacyObliqueBottomRight"/>
            <a:lightRig rig="legacyFlat3" dir="b"/>
          </a:scene3d>
          <a:sp3d extrusionH="430200" prstMaterial="legacyMatte">
            <a:bevelT w="13500" h="13500" prst="angle"/>
            <a:bevelB w="13500" h="13500" prst="angle"/>
            <a:extrusionClr>
              <a:srgbClr val="99FF66"/>
            </a:extrusionClr>
            <a:contourClr>
              <a:srgbClr val="99FF66"/>
            </a:contourClr>
          </a:sp3d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flatTx/>
          </a:bodyPr>
          <a:lstStyle/>
          <a:p>
            <a:endParaRPr lang="ja-JP" altLang="en-US"/>
          </a:p>
        </p:txBody>
      </p:sp>
      <p:grpSp>
        <p:nvGrpSpPr>
          <p:cNvPr id="10289" name="Group 49">
            <a:extLst>
              <a:ext uri="{FF2B5EF4-FFF2-40B4-BE49-F238E27FC236}">
                <a16:creationId xmlns:a16="http://schemas.microsoft.com/office/drawing/2014/main" id="{09E685F5-01A7-4245-B0F9-1570FDC06825}"/>
              </a:ext>
            </a:extLst>
          </p:cNvPr>
          <p:cNvGrpSpPr>
            <a:grpSpLocks/>
          </p:cNvGrpSpPr>
          <p:nvPr/>
        </p:nvGrpSpPr>
        <p:grpSpPr bwMode="auto">
          <a:xfrm>
            <a:off x="769938" y="765175"/>
            <a:ext cx="7747000" cy="5464175"/>
            <a:chOff x="476" y="504"/>
            <a:chExt cx="4880" cy="3442"/>
          </a:xfrm>
        </p:grpSpPr>
        <p:sp>
          <p:nvSpPr>
            <p:cNvPr id="10290" name="Text Box 50">
              <a:extLst>
                <a:ext uri="{FF2B5EF4-FFF2-40B4-BE49-F238E27FC236}">
                  <a16:creationId xmlns:a16="http://schemas.microsoft.com/office/drawing/2014/main" id="{87A231F6-A84F-4BA4-B0AA-81F5F2BFFE4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6" y="3696"/>
              <a:ext cx="231" cy="2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>
              <a:spAutoFit/>
            </a:bodyPr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沖縄</a:t>
              </a:r>
            </a:p>
          </p:txBody>
        </p:sp>
        <p:sp>
          <p:nvSpPr>
            <p:cNvPr id="10291" name="Text Box 51">
              <a:extLst>
                <a:ext uri="{FF2B5EF4-FFF2-40B4-BE49-F238E27FC236}">
                  <a16:creationId xmlns:a16="http://schemas.microsoft.com/office/drawing/2014/main" id="{2998578F-052A-47FD-97C6-4B08A4E01DE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23" y="504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北海道</a:t>
              </a:r>
            </a:p>
          </p:txBody>
        </p:sp>
        <p:sp>
          <p:nvSpPr>
            <p:cNvPr id="10292" name="Text Box 52">
              <a:extLst>
                <a:ext uri="{FF2B5EF4-FFF2-40B4-BE49-F238E27FC236}">
                  <a16:creationId xmlns:a16="http://schemas.microsoft.com/office/drawing/2014/main" id="{A8ACEBCF-2DAB-4DC7-8AEF-003B3072B7E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76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福岡</a:t>
              </a:r>
            </a:p>
          </p:txBody>
        </p:sp>
        <p:sp>
          <p:nvSpPr>
            <p:cNvPr id="10293" name="Text Box 53">
              <a:extLst>
                <a:ext uri="{FF2B5EF4-FFF2-40B4-BE49-F238E27FC236}">
                  <a16:creationId xmlns:a16="http://schemas.microsoft.com/office/drawing/2014/main" id="{E7A3F42D-99BF-4B27-A755-07E9A231959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33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佐賀</a:t>
              </a:r>
            </a:p>
          </p:txBody>
        </p:sp>
        <p:sp>
          <p:nvSpPr>
            <p:cNvPr id="10294" name="Text Box 54">
              <a:extLst>
                <a:ext uri="{FF2B5EF4-FFF2-40B4-BE49-F238E27FC236}">
                  <a16:creationId xmlns:a16="http://schemas.microsoft.com/office/drawing/2014/main" id="{F7AE3ED0-99A6-4F12-B1CA-0F878CBD822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22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長崎</a:t>
              </a:r>
            </a:p>
          </p:txBody>
        </p:sp>
        <p:sp>
          <p:nvSpPr>
            <p:cNvPr id="10295" name="Text Box 55">
              <a:extLst>
                <a:ext uri="{FF2B5EF4-FFF2-40B4-BE49-F238E27FC236}">
                  <a16:creationId xmlns:a16="http://schemas.microsoft.com/office/drawing/2014/main" id="{ADFF6059-726D-48F1-A9AD-99D2214DDB4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782" y="3400"/>
              <a:ext cx="95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高知</a:t>
              </a:r>
            </a:p>
          </p:txBody>
        </p:sp>
        <p:sp>
          <p:nvSpPr>
            <p:cNvPr id="10296" name="Text Box 56">
              <a:extLst>
                <a:ext uri="{FF2B5EF4-FFF2-40B4-BE49-F238E27FC236}">
                  <a16:creationId xmlns:a16="http://schemas.microsoft.com/office/drawing/2014/main" id="{227E701A-BDAE-43BA-A40F-455B58494D5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39" y="2528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山口</a:t>
              </a:r>
            </a:p>
          </p:txBody>
        </p:sp>
        <p:sp>
          <p:nvSpPr>
            <p:cNvPr id="10297" name="Text Box 57">
              <a:extLst>
                <a:ext uri="{FF2B5EF4-FFF2-40B4-BE49-F238E27FC236}">
                  <a16:creationId xmlns:a16="http://schemas.microsoft.com/office/drawing/2014/main" id="{9FCC0B34-A276-4243-898C-0F3B18F3E92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55" y="2709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岡山</a:t>
              </a:r>
            </a:p>
          </p:txBody>
        </p:sp>
        <p:sp>
          <p:nvSpPr>
            <p:cNvPr id="10298" name="Text Box 58">
              <a:extLst>
                <a:ext uri="{FF2B5EF4-FFF2-40B4-BE49-F238E27FC236}">
                  <a16:creationId xmlns:a16="http://schemas.microsoft.com/office/drawing/2014/main" id="{D3A537CF-42CF-4EDC-8ACC-60915FB6AF3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6" y="2709"/>
              <a:ext cx="48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広島</a:t>
              </a:r>
            </a:p>
          </p:txBody>
        </p:sp>
        <p:sp>
          <p:nvSpPr>
            <p:cNvPr id="10299" name="Text Box 59">
              <a:extLst>
                <a:ext uri="{FF2B5EF4-FFF2-40B4-BE49-F238E27FC236}">
                  <a16:creationId xmlns:a16="http://schemas.microsoft.com/office/drawing/2014/main" id="{33E87A74-BFCB-4E97-9C10-62BD5D99B4E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75" y="3612"/>
              <a:ext cx="748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鹿児島</a:t>
              </a:r>
            </a:p>
          </p:txBody>
        </p:sp>
        <p:sp>
          <p:nvSpPr>
            <p:cNvPr id="10300" name="Text Box 60">
              <a:extLst>
                <a:ext uri="{FF2B5EF4-FFF2-40B4-BE49-F238E27FC236}">
                  <a16:creationId xmlns:a16="http://schemas.microsoft.com/office/drawing/2014/main" id="{6F967541-3CB2-44E3-ADC5-69A7BD54790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44" y="3422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和歌山</a:t>
              </a:r>
            </a:p>
          </p:txBody>
        </p:sp>
        <p:sp>
          <p:nvSpPr>
            <p:cNvPr id="10301" name="Text Box 61">
              <a:extLst>
                <a:ext uri="{FF2B5EF4-FFF2-40B4-BE49-F238E27FC236}">
                  <a16:creationId xmlns:a16="http://schemas.microsoft.com/office/drawing/2014/main" id="{B6B71956-5CC8-40C3-93B9-7024121D7AA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632" y="1167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青森</a:t>
              </a:r>
            </a:p>
          </p:txBody>
        </p:sp>
        <p:sp>
          <p:nvSpPr>
            <p:cNvPr id="10302" name="Text Box 62">
              <a:extLst>
                <a:ext uri="{FF2B5EF4-FFF2-40B4-BE49-F238E27FC236}">
                  <a16:creationId xmlns:a16="http://schemas.microsoft.com/office/drawing/2014/main" id="{9738CF86-7692-4B85-A6B0-F7C2DF874B0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51" y="3309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宮崎</a:t>
              </a:r>
            </a:p>
          </p:txBody>
        </p:sp>
        <p:sp>
          <p:nvSpPr>
            <p:cNvPr id="10303" name="Text Box 63">
              <a:extLst>
                <a:ext uri="{FF2B5EF4-FFF2-40B4-BE49-F238E27FC236}">
                  <a16:creationId xmlns:a16="http://schemas.microsoft.com/office/drawing/2014/main" id="{2AE3D2F6-D2D2-47A1-B5EF-89C704238D4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820" y="3118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愛媛</a:t>
              </a:r>
            </a:p>
          </p:txBody>
        </p:sp>
        <p:sp>
          <p:nvSpPr>
            <p:cNvPr id="10304" name="Text Box 64">
              <a:extLst>
                <a:ext uri="{FF2B5EF4-FFF2-40B4-BE49-F238E27FC236}">
                  <a16:creationId xmlns:a16="http://schemas.microsoft.com/office/drawing/2014/main" id="{651BE7E4-00CF-4663-A79F-C7D99232D7A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51" y="299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大分</a:t>
              </a:r>
            </a:p>
          </p:txBody>
        </p:sp>
        <p:sp>
          <p:nvSpPr>
            <p:cNvPr id="10305" name="Text Box 65">
              <a:extLst>
                <a:ext uri="{FF2B5EF4-FFF2-40B4-BE49-F238E27FC236}">
                  <a16:creationId xmlns:a16="http://schemas.microsoft.com/office/drawing/2014/main" id="{85B11CB1-BB64-46A5-B27C-C3BB36B2456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67" y="3163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熊本</a:t>
              </a:r>
            </a:p>
          </p:txBody>
        </p:sp>
        <p:sp>
          <p:nvSpPr>
            <p:cNvPr id="10306" name="Text Box 66">
              <a:extLst>
                <a:ext uri="{FF2B5EF4-FFF2-40B4-BE49-F238E27FC236}">
                  <a16:creationId xmlns:a16="http://schemas.microsoft.com/office/drawing/2014/main" id="{3EC3D606-1E68-4D73-916A-C81667179E8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893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大阪</a:t>
              </a:r>
            </a:p>
          </p:txBody>
        </p:sp>
        <p:sp>
          <p:nvSpPr>
            <p:cNvPr id="10307" name="Text Box 67">
              <a:extLst>
                <a:ext uri="{FF2B5EF4-FFF2-40B4-BE49-F238E27FC236}">
                  <a16:creationId xmlns:a16="http://schemas.microsoft.com/office/drawing/2014/main" id="{8270A692-9236-484A-8501-D3E20B459FA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6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奈良</a:t>
              </a:r>
            </a:p>
          </p:txBody>
        </p:sp>
        <p:sp>
          <p:nvSpPr>
            <p:cNvPr id="10308" name="Text Box 68">
              <a:extLst>
                <a:ext uri="{FF2B5EF4-FFF2-40B4-BE49-F238E27FC236}">
                  <a16:creationId xmlns:a16="http://schemas.microsoft.com/office/drawing/2014/main" id="{A470E52C-065B-4595-B05E-83AF20BDCEA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08" y="2891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三重</a:t>
              </a:r>
            </a:p>
          </p:txBody>
        </p:sp>
        <p:sp>
          <p:nvSpPr>
            <p:cNvPr id="10309" name="Text Box 69">
              <a:extLst>
                <a:ext uri="{FF2B5EF4-FFF2-40B4-BE49-F238E27FC236}">
                  <a16:creationId xmlns:a16="http://schemas.microsoft.com/office/drawing/2014/main" id="{245F867B-0491-40B6-94D0-74B0D9E2F14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3" y="2399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京都</a:t>
              </a:r>
            </a:p>
          </p:txBody>
        </p:sp>
        <p:sp>
          <p:nvSpPr>
            <p:cNvPr id="10310" name="Text Box 70">
              <a:extLst>
                <a:ext uri="{FF2B5EF4-FFF2-40B4-BE49-F238E27FC236}">
                  <a16:creationId xmlns:a16="http://schemas.microsoft.com/office/drawing/2014/main" id="{D0BAD15E-5231-4287-9091-E71749571EF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895" y="2392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兵庫</a:t>
              </a:r>
            </a:p>
          </p:txBody>
        </p:sp>
        <p:sp>
          <p:nvSpPr>
            <p:cNvPr id="10311" name="Text Box 71">
              <a:extLst>
                <a:ext uri="{FF2B5EF4-FFF2-40B4-BE49-F238E27FC236}">
                  <a16:creationId xmlns:a16="http://schemas.microsoft.com/office/drawing/2014/main" id="{D366EE49-1CEC-41ED-B5DF-32C2F5EF23B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08" y="2392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滋賀</a:t>
              </a:r>
            </a:p>
          </p:txBody>
        </p:sp>
        <p:sp>
          <p:nvSpPr>
            <p:cNvPr id="10312" name="Text Box 72">
              <a:extLst>
                <a:ext uri="{FF2B5EF4-FFF2-40B4-BE49-F238E27FC236}">
                  <a16:creationId xmlns:a16="http://schemas.microsoft.com/office/drawing/2014/main" id="{49A7ABF6-EFF5-4845-8B39-EE7F8981FB7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390" y="1802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山形</a:t>
              </a:r>
            </a:p>
          </p:txBody>
        </p:sp>
        <p:sp>
          <p:nvSpPr>
            <p:cNvPr id="10313" name="Text Box 73">
              <a:extLst>
                <a:ext uri="{FF2B5EF4-FFF2-40B4-BE49-F238E27FC236}">
                  <a16:creationId xmlns:a16="http://schemas.microsoft.com/office/drawing/2014/main" id="{E4732A25-1C82-4583-BC46-B7740C04FEA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390" y="148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秋田</a:t>
              </a:r>
            </a:p>
          </p:txBody>
        </p:sp>
        <p:sp>
          <p:nvSpPr>
            <p:cNvPr id="10314" name="Text Box 74">
              <a:extLst>
                <a:ext uri="{FF2B5EF4-FFF2-40B4-BE49-F238E27FC236}">
                  <a16:creationId xmlns:a16="http://schemas.microsoft.com/office/drawing/2014/main" id="{D3BA2D08-FA0B-49A8-8E86-CB0547BD71A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93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愛知</a:t>
              </a:r>
            </a:p>
          </p:txBody>
        </p:sp>
        <p:sp>
          <p:nvSpPr>
            <p:cNvPr id="10315" name="Text Box 75">
              <a:extLst>
                <a:ext uri="{FF2B5EF4-FFF2-40B4-BE49-F238E27FC236}">
                  <a16:creationId xmlns:a16="http://schemas.microsoft.com/office/drawing/2014/main" id="{D9213FD7-CFFC-4401-A463-BE0325F882E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93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静岡</a:t>
              </a:r>
            </a:p>
          </p:txBody>
        </p:sp>
        <p:sp>
          <p:nvSpPr>
            <p:cNvPr id="10316" name="Text Box 76">
              <a:extLst>
                <a:ext uri="{FF2B5EF4-FFF2-40B4-BE49-F238E27FC236}">
                  <a16:creationId xmlns:a16="http://schemas.microsoft.com/office/drawing/2014/main" id="{6962FA91-86F6-4FF2-BA42-557A1E84A8B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55" y="2483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鳥取</a:t>
              </a:r>
            </a:p>
          </p:txBody>
        </p:sp>
        <p:sp>
          <p:nvSpPr>
            <p:cNvPr id="10317" name="Text Box 77">
              <a:extLst>
                <a:ext uri="{FF2B5EF4-FFF2-40B4-BE49-F238E27FC236}">
                  <a16:creationId xmlns:a16="http://schemas.microsoft.com/office/drawing/2014/main" id="{4CFC4168-D085-41DC-BC15-67890B4FE78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6" y="2483"/>
              <a:ext cx="48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島根</a:t>
              </a:r>
            </a:p>
          </p:txBody>
        </p:sp>
        <p:sp>
          <p:nvSpPr>
            <p:cNvPr id="10318" name="Text Box 78">
              <a:extLst>
                <a:ext uri="{FF2B5EF4-FFF2-40B4-BE49-F238E27FC236}">
                  <a16:creationId xmlns:a16="http://schemas.microsoft.com/office/drawing/2014/main" id="{B99C9DB1-BC86-428F-A15A-E8FB59CFA2C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02" y="3208"/>
              <a:ext cx="500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神奈川</a:t>
              </a:r>
            </a:p>
          </p:txBody>
        </p:sp>
        <p:sp>
          <p:nvSpPr>
            <p:cNvPr id="10319" name="Text Box 79">
              <a:extLst>
                <a:ext uri="{FF2B5EF4-FFF2-40B4-BE49-F238E27FC236}">
                  <a16:creationId xmlns:a16="http://schemas.microsoft.com/office/drawing/2014/main" id="{967D8469-6800-4407-B3B8-8EFBF26FDA3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62" y="3007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東京</a:t>
              </a:r>
            </a:p>
          </p:txBody>
        </p:sp>
        <p:sp>
          <p:nvSpPr>
            <p:cNvPr id="10320" name="Text Box 80">
              <a:extLst>
                <a:ext uri="{FF2B5EF4-FFF2-40B4-BE49-F238E27FC236}">
                  <a16:creationId xmlns:a16="http://schemas.microsoft.com/office/drawing/2014/main" id="{98F700AE-7543-482F-BC3C-9CE329DD94C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086" y="2936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千葉</a:t>
              </a:r>
            </a:p>
          </p:txBody>
        </p:sp>
        <p:sp>
          <p:nvSpPr>
            <p:cNvPr id="10321" name="Text Box 81">
              <a:extLst>
                <a:ext uri="{FF2B5EF4-FFF2-40B4-BE49-F238E27FC236}">
                  <a16:creationId xmlns:a16="http://schemas.microsoft.com/office/drawing/2014/main" id="{D42DBF80-2C06-4110-9B92-BFBA4C5D459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04" y="304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香川</a:t>
              </a:r>
            </a:p>
          </p:txBody>
        </p:sp>
        <p:sp>
          <p:nvSpPr>
            <p:cNvPr id="10322" name="Text Box 82">
              <a:extLst>
                <a:ext uri="{FF2B5EF4-FFF2-40B4-BE49-F238E27FC236}">
                  <a16:creationId xmlns:a16="http://schemas.microsoft.com/office/drawing/2014/main" id="{DB0847BC-5304-46AC-9DF9-6A9DD5FF202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04" y="3226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徳島</a:t>
              </a:r>
            </a:p>
          </p:txBody>
        </p:sp>
        <p:sp>
          <p:nvSpPr>
            <p:cNvPr id="10323" name="Text Box 83">
              <a:extLst>
                <a:ext uri="{FF2B5EF4-FFF2-40B4-BE49-F238E27FC236}">
                  <a16:creationId xmlns:a16="http://schemas.microsoft.com/office/drawing/2014/main" id="{1F2415CD-0AF1-452F-9095-EF6372073A6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925" y="1802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宮城</a:t>
              </a:r>
            </a:p>
          </p:txBody>
        </p:sp>
        <p:sp>
          <p:nvSpPr>
            <p:cNvPr id="10324" name="Text Box 84">
              <a:extLst>
                <a:ext uri="{FF2B5EF4-FFF2-40B4-BE49-F238E27FC236}">
                  <a16:creationId xmlns:a16="http://schemas.microsoft.com/office/drawing/2014/main" id="{3654D538-01E8-4E7E-863C-5A7814E555A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619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岐阜</a:t>
              </a:r>
            </a:p>
          </p:txBody>
        </p:sp>
        <p:sp>
          <p:nvSpPr>
            <p:cNvPr id="10325" name="Text Box 85">
              <a:extLst>
                <a:ext uri="{FF2B5EF4-FFF2-40B4-BE49-F238E27FC236}">
                  <a16:creationId xmlns:a16="http://schemas.microsoft.com/office/drawing/2014/main" id="{5F452EE6-0DE5-4B7C-A37D-CDDEF82C50F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34" y="236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福井</a:t>
              </a:r>
            </a:p>
          </p:txBody>
        </p:sp>
        <p:sp>
          <p:nvSpPr>
            <p:cNvPr id="10326" name="Text Box 86">
              <a:extLst>
                <a:ext uri="{FF2B5EF4-FFF2-40B4-BE49-F238E27FC236}">
                  <a16:creationId xmlns:a16="http://schemas.microsoft.com/office/drawing/2014/main" id="{8167138B-2C02-40B6-855D-5B1258E0599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361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長野</a:t>
              </a:r>
            </a:p>
          </p:txBody>
        </p:sp>
        <p:sp>
          <p:nvSpPr>
            <p:cNvPr id="10327" name="Text Box 87">
              <a:extLst>
                <a:ext uri="{FF2B5EF4-FFF2-40B4-BE49-F238E27FC236}">
                  <a16:creationId xmlns:a16="http://schemas.microsoft.com/office/drawing/2014/main" id="{7AE7AF40-B56D-4D33-905F-77133F264F7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52" y="2619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山梨</a:t>
              </a:r>
            </a:p>
          </p:txBody>
        </p:sp>
        <p:sp>
          <p:nvSpPr>
            <p:cNvPr id="10328" name="Text Box 88">
              <a:extLst>
                <a:ext uri="{FF2B5EF4-FFF2-40B4-BE49-F238E27FC236}">
                  <a16:creationId xmlns:a16="http://schemas.microsoft.com/office/drawing/2014/main" id="{5162C941-75E6-48F1-8664-FC8A31FC604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848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富山</a:t>
              </a:r>
            </a:p>
          </p:txBody>
        </p:sp>
        <p:sp>
          <p:nvSpPr>
            <p:cNvPr id="10329" name="Text Box 89">
              <a:extLst>
                <a:ext uri="{FF2B5EF4-FFF2-40B4-BE49-F238E27FC236}">
                  <a16:creationId xmlns:a16="http://schemas.microsoft.com/office/drawing/2014/main" id="{C61ABF8C-77F0-4E66-88A7-B7DCFDAEF08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19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石川</a:t>
              </a:r>
            </a:p>
          </p:txBody>
        </p:sp>
        <p:sp>
          <p:nvSpPr>
            <p:cNvPr id="10330" name="Text Box 90">
              <a:extLst>
                <a:ext uri="{FF2B5EF4-FFF2-40B4-BE49-F238E27FC236}">
                  <a16:creationId xmlns:a16="http://schemas.microsoft.com/office/drawing/2014/main" id="{BB860AD5-2F72-41A7-858C-87F304DE891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073" y="1900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新潟</a:t>
              </a:r>
            </a:p>
          </p:txBody>
        </p:sp>
        <p:sp>
          <p:nvSpPr>
            <p:cNvPr id="10331" name="Text Box 91">
              <a:extLst>
                <a:ext uri="{FF2B5EF4-FFF2-40B4-BE49-F238E27FC236}">
                  <a16:creationId xmlns:a16="http://schemas.microsoft.com/office/drawing/2014/main" id="{E6A9D6AA-2D24-4763-960B-3B3A2EB42CB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62" y="2795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埼玉</a:t>
              </a:r>
            </a:p>
          </p:txBody>
        </p:sp>
        <p:sp>
          <p:nvSpPr>
            <p:cNvPr id="10332" name="Text Box 92">
              <a:extLst>
                <a:ext uri="{FF2B5EF4-FFF2-40B4-BE49-F238E27FC236}">
                  <a16:creationId xmlns:a16="http://schemas.microsoft.com/office/drawing/2014/main" id="{8377A577-7D11-45EA-A394-E5F62D39C5E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5086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茨城</a:t>
              </a:r>
            </a:p>
          </p:txBody>
        </p:sp>
        <p:sp>
          <p:nvSpPr>
            <p:cNvPr id="10333" name="Text Box 93">
              <a:extLst>
                <a:ext uri="{FF2B5EF4-FFF2-40B4-BE49-F238E27FC236}">
                  <a16:creationId xmlns:a16="http://schemas.microsoft.com/office/drawing/2014/main" id="{447ADDDC-2762-4162-B744-7A510AC845A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632" y="2120"/>
              <a:ext cx="372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福島</a:t>
              </a:r>
            </a:p>
          </p:txBody>
        </p:sp>
        <p:sp>
          <p:nvSpPr>
            <p:cNvPr id="10334" name="Text Box 94">
              <a:extLst>
                <a:ext uri="{FF2B5EF4-FFF2-40B4-BE49-F238E27FC236}">
                  <a16:creationId xmlns:a16="http://schemas.microsoft.com/office/drawing/2014/main" id="{382DDCD1-8B74-4CA6-AA06-3B35929AF84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408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群馬</a:t>
              </a:r>
            </a:p>
          </p:txBody>
        </p:sp>
        <p:sp>
          <p:nvSpPr>
            <p:cNvPr id="10335" name="Text Box 95">
              <a:extLst>
                <a:ext uri="{FF2B5EF4-FFF2-40B4-BE49-F238E27FC236}">
                  <a16:creationId xmlns:a16="http://schemas.microsoft.com/office/drawing/2014/main" id="{F4E7628F-71B4-4206-A162-0C62BE92141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68" y="2437"/>
              <a:ext cx="270" cy="3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栃木</a:t>
              </a:r>
            </a:p>
          </p:txBody>
        </p:sp>
        <p:sp>
          <p:nvSpPr>
            <p:cNvPr id="10336" name="Text Box 96">
              <a:extLst>
                <a:ext uri="{FF2B5EF4-FFF2-40B4-BE49-F238E27FC236}">
                  <a16:creationId xmlns:a16="http://schemas.microsoft.com/office/drawing/2014/main" id="{E9A87216-5CC4-418E-8E89-55FD800A62C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914" y="1485"/>
              <a:ext cx="374" cy="21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r>
                <a:rPr lang="ja-JP" altLang="en-US" sz="1200" b="1">
                  <a:solidFill>
                    <a:srgbClr val="003300"/>
                  </a:solidFill>
                  <a:ea typeface="メイリオ" panose="020B0604030504040204" pitchFamily="50" charset="-128"/>
                </a:rPr>
                <a:t>岩手</a:t>
              </a: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268" name="Group 124">
            <a:extLst>
              <a:ext uri="{FF2B5EF4-FFF2-40B4-BE49-F238E27FC236}">
                <a16:creationId xmlns:a16="http://schemas.microsoft.com/office/drawing/2014/main" id="{14A7C184-52DE-4057-B9E3-21B0D57F5A70}"/>
              </a:ext>
            </a:extLst>
          </p:cNvPr>
          <p:cNvGrpSpPr>
            <a:grpSpLocks/>
          </p:cNvGrpSpPr>
          <p:nvPr/>
        </p:nvGrpSpPr>
        <p:grpSpPr bwMode="auto">
          <a:xfrm>
            <a:off x="1136650" y="296863"/>
            <a:ext cx="7927975" cy="6246812"/>
            <a:chOff x="471" y="212"/>
            <a:chExt cx="7167" cy="5647"/>
          </a:xfrm>
        </p:grpSpPr>
        <p:sp>
          <p:nvSpPr>
            <p:cNvPr id="6269" name="Freeform 125">
              <a:extLst>
                <a:ext uri="{FF2B5EF4-FFF2-40B4-BE49-F238E27FC236}">
                  <a16:creationId xmlns:a16="http://schemas.microsoft.com/office/drawing/2014/main" id="{226EFF68-ACB0-40ED-9AAE-35DB4D461990}"/>
                </a:ext>
              </a:extLst>
            </p:cNvPr>
            <p:cNvSpPr>
              <a:spLocks/>
            </p:cNvSpPr>
            <p:nvPr/>
          </p:nvSpPr>
          <p:spPr bwMode="auto">
            <a:xfrm>
              <a:off x="4508" y="4022"/>
              <a:ext cx="408" cy="409"/>
            </a:xfrm>
            <a:custGeom>
              <a:avLst/>
              <a:gdLst>
                <a:gd name="T0" fmla="*/ 68 w 408"/>
                <a:gd name="T1" fmla="*/ 91 h 409"/>
                <a:gd name="T2" fmla="*/ 136 w 408"/>
                <a:gd name="T3" fmla="*/ 46 h 409"/>
                <a:gd name="T4" fmla="*/ 159 w 408"/>
                <a:gd name="T5" fmla="*/ 68 h 409"/>
                <a:gd name="T6" fmla="*/ 204 w 408"/>
                <a:gd name="T7" fmla="*/ 68 h 409"/>
                <a:gd name="T8" fmla="*/ 250 w 408"/>
                <a:gd name="T9" fmla="*/ 0 h 409"/>
                <a:gd name="T10" fmla="*/ 318 w 408"/>
                <a:gd name="T11" fmla="*/ 23 h 409"/>
                <a:gd name="T12" fmla="*/ 408 w 408"/>
                <a:gd name="T13" fmla="*/ 136 h 409"/>
                <a:gd name="T14" fmla="*/ 363 w 408"/>
                <a:gd name="T15" fmla="*/ 182 h 409"/>
                <a:gd name="T16" fmla="*/ 386 w 408"/>
                <a:gd name="T17" fmla="*/ 227 h 409"/>
                <a:gd name="T18" fmla="*/ 340 w 408"/>
                <a:gd name="T19" fmla="*/ 250 h 409"/>
                <a:gd name="T20" fmla="*/ 340 w 408"/>
                <a:gd name="T21" fmla="*/ 340 h 409"/>
                <a:gd name="T22" fmla="*/ 295 w 408"/>
                <a:gd name="T23" fmla="*/ 363 h 409"/>
                <a:gd name="T24" fmla="*/ 204 w 408"/>
                <a:gd name="T25" fmla="*/ 363 h 409"/>
                <a:gd name="T26" fmla="*/ 136 w 408"/>
                <a:gd name="T27" fmla="*/ 409 h 409"/>
                <a:gd name="T28" fmla="*/ 91 w 408"/>
                <a:gd name="T29" fmla="*/ 409 h 409"/>
                <a:gd name="T30" fmla="*/ 68 w 408"/>
                <a:gd name="T31" fmla="*/ 363 h 409"/>
                <a:gd name="T32" fmla="*/ 0 w 408"/>
                <a:gd name="T33" fmla="*/ 340 h 409"/>
                <a:gd name="T34" fmla="*/ 0 w 408"/>
                <a:gd name="T35" fmla="*/ 318 h 409"/>
                <a:gd name="T36" fmla="*/ 68 w 408"/>
                <a:gd name="T37" fmla="*/ 227 h 409"/>
                <a:gd name="T38" fmla="*/ 23 w 408"/>
                <a:gd name="T39" fmla="*/ 182 h 409"/>
                <a:gd name="T40" fmla="*/ 23 w 408"/>
                <a:gd name="T41" fmla="*/ 159 h 409"/>
                <a:gd name="T42" fmla="*/ 68 w 408"/>
                <a:gd name="T43" fmla="*/ 136 h 409"/>
                <a:gd name="T44" fmla="*/ 68 w 408"/>
                <a:gd name="T45" fmla="*/ 91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8" h="409">
                  <a:moveTo>
                    <a:pt x="68" y="91"/>
                  </a:moveTo>
                  <a:lnTo>
                    <a:pt x="136" y="46"/>
                  </a:lnTo>
                  <a:lnTo>
                    <a:pt x="159" y="68"/>
                  </a:lnTo>
                  <a:lnTo>
                    <a:pt x="204" y="68"/>
                  </a:lnTo>
                  <a:lnTo>
                    <a:pt x="250" y="0"/>
                  </a:lnTo>
                  <a:lnTo>
                    <a:pt x="318" y="23"/>
                  </a:lnTo>
                  <a:lnTo>
                    <a:pt x="408" y="136"/>
                  </a:lnTo>
                  <a:lnTo>
                    <a:pt x="363" y="182"/>
                  </a:lnTo>
                  <a:lnTo>
                    <a:pt x="386" y="227"/>
                  </a:lnTo>
                  <a:lnTo>
                    <a:pt x="340" y="250"/>
                  </a:lnTo>
                  <a:lnTo>
                    <a:pt x="340" y="340"/>
                  </a:lnTo>
                  <a:lnTo>
                    <a:pt x="295" y="363"/>
                  </a:lnTo>
                  <a:lnTo>
                    <a:pt x="204" y="363"/>
                  </a:lnTo>
                  <a:lnTo>
                    <a:pt x="136" y="409"/>
                  </a:lnTo>
                  <a:lnTo>
                    <a:pt x="91" y="409"/>
                  </a:lnTo>
                  <a:lnTo>
                    <a:pt x="68" y="363"/>
                  </a:lnTo>
                  <a:lnTo>
                    <a:pt x="0" y="340"/>
                  </a:lnTo>
                  <a:lnTo>
                    <a:pt x="0" y="318"/>
                  </a:lnTo>
                  <a:lnTo>
                    <a:pt x="68" y="227"/>
                  </a:lnTo>
                  <a:lnTo>
                    <a:pt x="23" y="182"/>
                  </a:lnTo>
                  <a:lnTo>
                    <a:pt x="23" y="159"/>
                  </a:lnTo>
                  <a:lnTo>
                    <a:pt x="68" y="136"/>
                  </a:lnTo>
                  <a:lnTo>
                    <a:pt x="68" y="91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0" name="Freeform 126">
              <a:extLst>
                <a:ext uri="{FF2B5EF4-FFF2-40B4-BE49-F238E27FC236}">
                  <a16:creationId xmlns:a16="http://schemas.microsoft.com/office/drawing/2014/main" id="{F74186FB-0A17-4462-90B7-A60704951701}"/>
                </a:ext>
              </a:extLst>
            </p:cNvPr>
            <p:cNvSpPr>
              <a:spLocks/>
            </p:cNvSpPr>
            <p:nvPr/>
          </p:nvSpPr>
          <p:spPr bwMode="auto">
            <a:xfrm>
              <a:off x="4599" y="4158"/>
              <a:ext cx="476" cy="613"/>
            </a:xfrm>
            <a:custGeom>
              <a:avLst/>
              <a:gdLst>
                <a:gd name="T0" fmla="*/ 317 w 476"/>
                <a:gd name="T1" fmla="*/ 0 h 613"/>
                <a:gd name="T2" fmla="*/ 317 w 476"/>
                <a:gd name="T3" fmla="*/ 46 h 613"/>
                <a:gd name="T4" fmla="*/ 385 w 476"/>
                <a:gd name="T5" fmla="*/ 91 h 613"/>
                <a:gd name="T6" fmla="*/ 385 w 476"/>
                <a:gd name="T7" fmla="*/ 46 h 613"/>
                <a:gd name="T8" fmla="*/ 408 w 476"/>
                <a:gd name="T9" fmla="*/ 23 h 613"/>
                <a:gd name="T10" fmla="*/ 431 w 476"/>
                <a:gd name="T11" fmla="*/ 68 h 613"/>
                <a:gd name="T12" fmla="*/ 453 w 476"/>
                <a:gd name="T13" fmla="*/ 91 h 613"/>
                <a:gd name="T14" fmla="*/ 476 w 476"/>
                <a:gd name="T15" fmla="*/ 91 h 613"/>
                <a:gd name="T16" fmla="*/ 385 w 476"/>
                <a:gd name="T17" fmla="*/ 227 h 613"/>
                <a:gd name="T18" fmla="*/ 363 w 476"/>
                <a:gd name="T19" fmla="*/ 295 h 613"/>
                <a:gd name="T20" fmla="*/ 340 w 476"/>
                <a:gd name="T21" fmla="*/ 318 h 613"/>
                <a:gd name="T22" fmla="*/ 317 w 476"/>
                <a:gd name="T23" fmla="*/ 386 h 613"/>
                <a:gd name="T24" fmla="*/ 340 w 476"/>
                <a:gd name="T25" fmla="*/ 499 h 613"/>
                <a:gd name="T26" fmla="*/ 385 w 476"/>
                <a:gd name="T27" fmla="*/ 613 h 613"/>
                <a:gd name="T28" fmla="*/ 340 w 476"/>
                <a:gd name="T29" fmla="*/ 567 h 613"/>
                <a:gd name="T30" fmla="*/ 295 w 476"/>
                <a:gd name="T31" fmla="*/ 477 h 613"/>
                <a:gd name="T32" fmla="*/ 181 w 476"/>
                <a:gd name="T33" fmla="*/ 477 h 613"/>
                <a:gd name="T34" fmla="*/ 136 w 476"/>
                <a:gd name="T35" fmla="*/ 477 h 613"/>
                <a:gd name="T36" fmla="*/ 91 w 476"/>
                <a:gd name="T37" fmla="*/ 431 h 613"/>
                <a:gd name="T38" fmla="*/ 0 w 476"/>
                <a:gd name="T39" fmla="*/ 318 h 613"/>
                <a:gd name="T40" fmla="*/ 0 w 476"/>
                <a:gd name="T41" fmla="*/ 273 h 613"/>
                <a:gd name="T42" fmla="*/ 45 w 476"/>
                <a:gd name="T43" fmla="*/ 273 h 613"/>
                <a:gd name="T44" fmla="*/ 113 w 476"/>
                <a:gd name="T45" fmla="*/ 227 h 613"/>
                <a:gd name="T46" fmla="*/ 204 w 476"/>
                <a:gd name="T47" fmla="*/ 227 h 613"/>
                <a:gd name="T48" fmla="*/ 249 w 476"/>
                <a:gd name="T49" fmla="*/ 204 h 613"/>
                <a:gd name="T50" fmla="*/ 249 w 476"/>
                <a:gd name="T51" fmla="*/ 114 h 613"/>
                <a:gd name="T52" fmla="*/ 295 w 476"/>
                <a:gd name="T53" fmla="*/ 91 h 613"/>
                <a:gd name="T54" fmla="*/ 272 w 476"/>
                <a:gd name="T55" fmla="*/ 46 h 613"/>
                <a:gd name="T56" fmla="*/ 317 w 476"/>
                <a:gd name="T57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76" h="613">
                  <a:moveTo>
                    <a:pt x="317" y="0"/>
                  </a:moveTo>
                  <a:lnTo>
                    <a:pt x="317" y="46"/>
                  </a:lnTo>
                  <a:lnTo>
                    <a:pt x="385" y="91"/>
                  </a:lnTo>
                  <a:lnTo>
                    <a:pt x="385" y="46"/>
                  </a:lnTo>
                  <a:lnTo>
                    <a:pt x="408" y="23"/>
                  </a:lnTo>
                  <a:lnTo>
                    <a:pt x="431" y="68"/>
                  </a:lnTo>
                  <a:lnTo>
                    <a:pt x="453" y="91"/>
                  </a:lnTo>
                  <a:lnTo>
                    <a:pt x="476" y="91"/>
                  </a:lnTo>
                  <a:lnTo>
                    <a:pt x="385" y="227"/>
                  </a:lnTo>
                  <a:lnTo>
                    <a:pt x="363" y="295"/>
                  </a:lnTo>
                  <a:lnTo>
                    <a:pt x="340" y="318"/>
                  </a:lnTo>
                  <a:lnTo>
                    <a:pt x="317" y="386"/>
                  </a:lnTo>
                  <a:lnTo>
                    <a:pt x="340" y="499"/>
                  </a:lnTo>
                  <a:lnTo>
                    <a:pt x="385" y="613"/>
                  </a:lnTo>
                  <a:lnTo>
                    <a:pt x="340" y="567"/>
                  </a:lnTo>
                  <a:lnTo>
                    <a:pt x="295" y="477"/>
                  </a:lnTo>
                  <a:lnTo>
                    <a:pt x="181" y="477"/>
                  </a:lnTo>
                  <a:lnTo>
                    <a:pt x="136" y="477"/>
                  </a:lnTo>
                  <a:lnTo>
                    <a:pt x="91" y="431"/>
                  </a:lnTo>
                  <a:lnTo>
                    <a:pt x="0" y="318"/>
                  </a:lnTo>
                  <a:lnTo>
                    <a:pt x="0" y="273"/>
                  </a:lnTo>
                  <a:lnTo>
                    <a:pt x="45" y="273"/>
                  </a:lnTo>
                  <a:lnTo>
                    <a:pt x="113" y="227"/>
                  </a:lnTo>
                  <a:lnTo>
                    <a:pt x="204" y="227"/>
                  </a:lnTo>
                  <a:lnTo>
                    <a:pt x="249" y="204"/>
                  </a:lnTo>
                  <a:lnTo>
                    <a:pt x="249" y="114"/>
                  </a:lnTo>
                  <a:lnTo>
                    <a:pt x="295" y="91"/>
                  </a:lnTo>
                  <a:lnTo>
                    <a:pt x="272" y="46"/>
                  </a:lnTo>
                  <a:lnTo>
                    <a:pt x="317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1" name="Freeform 127">
              <a:extLst>
                <a:ext uri="{FF2B5EF4-FFF2-40B4-BE49-F238E27FC236}">
                  <a16:creationId xmlns:a16="http://schemas.microsoft.com/office/drawing/2014/main" id="{38232589-C7AB-4437-93E3-24C5B7E507B3}"/>
                </a:ext>
              </a:extLst>
            </p:cNvPr>
            <p:cNvSpPr>
              <a:spLocks/>
            </p:cNvSpPr>
            <p:nvPr/>
          </p:nvSpPr>
          <p:spPr bwMode="auto">
            <a:xfrm>
              <a:off x="5030" y="2503"/>
              <a:ext cx="521" cy="839"/>
            </a:xfrm>
            <a:custGeom>
              <a:avLst/>
              <a:gdLst>
                <a:gd name="T0" fmla="*/ 159 w 521"/>
                <a:gd name="T1" fmla="*/ 0 h 839"/>
                <a:gd name="T2" fmla="*/ 204 w 521"/>
                <a:gd name="T3" fmla="*/ 68 h 839"/>
                <a:gd name="T4" fmla="*/ 136 w 521"/>
                <a:gd name="T5" fmla="*/ 181 h 839"/>
                <a:gd name="T6" fmla="*/ 68 w 521"/>
                <a:gd name="T7" fmla="*/ 227 h 839"/>
                <a:gd name="T8" fmla="*/ 22 w 521"/>
                <a:gd name="T9" fmla="*/ 227 h 839"/>
                <a:gd name="T10" fmla="*/ 22 w 521"/>
                <a:gd name="T11" fmla="*/ 272 h 839"/>
                <a:gd name="T12" fmla="*/ 45 w 521"/>
                <a:gd name="T13" fmla="*/ 272 h 839"/>
                <a:gd name="T14" fmla="*/ 68 w 521"/>
                <a:gd name="T15" fmla="*/ 249 h 839"/>
                <a:gd name="T16" fmla="*/ 136 w 521"/>
                <a:gd name="T17" fmla="*/ 295 h 839"/>
                <a:gd name="T18" fmla="*/ 113 w 521"/>
                <a:gd name="T19" fmla="*/ 431 h 839"/>
                <a:gd name="T20" fmla="*/ 45 w 521"/>
                <a:gd name="T21" fmla="*/ 567 h 839"/>
                <a:gd name="T22" fmla="*/ 22 w 521"/>
                <a:gd name="T23" fmla="*/ 589 h 839"/>
                <a:gd name="T24" fmla="*/ 0 w 521"/>
                <a:gd name="T25" fmla="*/ 635 h 839"/>
                <a:gd name="T26" fmla="*/ 45 w 521"/>
                <a:gd name="T27" fmla="*/ 635 h 839"/>
                <a:gd name="T28" fmla="*/ 159 w 521"/>
                <a:gd name="T29" fmla="*/ 725 h 839"/>
                <a:gd name="T30" fmla="*/ 159 w 521"/>
                <a:gd name="T31" fmla="*/ 771 h 839"/>
                <a:gd name="T32" fmla="*/ 204 w 521"/>
                <a:gd name="T33" fmla="*/ 839 h 839"/>
                <a:gd name="T34" fmla="*/ 295 w 521"/>
                <a:gd name="T35" fmla="*/ 794 h 839"/>
                <a:gd name="T36" fmla="*/ 317 w 521"/>
                <a:gd name="T37" fmla="*/ 657 h 839"/>
                <a:gd name="T38" fmla="*/ 295 w 521"/>
                <a:gd name="T39" fmla="*/ 567 h 839"/>
                <a:gd name="T40" fmla="*/ 408 w 521"/>
                <a:gd name="T41" fmla="*/ 431 h 839"/>
                <a:gd name="T42" fmla="*/ 431 w 521"/>
                <a:gd name="T43" fmla="*/ 340 h 839"/>
                <a:gd name="T44" fmla="*/ 453 w 521"/>
                <a:gd name="T45" fmla="*/ 317 h 839"/>
                <a:gd name="T46" fmla="*/ 453 w 521"/>
                <a:gd name="T47" fmla="*/ 249 h 839"/>
                <a:gd name="T48" fmla="*/ 499 w 521"/>
                <a:gd name="T49" fmla="*/ 204 h 839"/>
                <a:gd name="T50" fmla="*/ 521 w 521"/>
                <a:gd name="T51" fmla="*/ 204 h 839"/>
                <a:gd name="T52" fmla="*/ 499 w 521"/>
                <a:gd name="T53" fmla="*/ 181 h 839"/>
                <a:gd name="T54" fmla="*/ 521 w 521"/>
                <a:gd name="T55" fmla="*/ 136 h 839"/>
                <a:gd name="T56" fmla="*/ 499 w 521"/>
                <a:gd name="T57" fmla="*/ 68 h 839"/>
                <a:gd name="T58" fmla="*/ 408 w 521"/>
                <a:gd name="T59" fmla="*/ 90 h 839"/>
                <a:gd name="T60" fmla="*/ 363 w 521"/>
                <a:gd name="T61" fmla="*/ 45 h 839"/>
                <a:gd name="T62" fmla="*/ 272 w 521"/>
                <a:gd name="T63" fmla="*/ 68 h 839"/>
                <a:gd name="T64" fmla="*/ 159 w 521"/>
                <a:gd name="T65" fmla="*/ 0 h 8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21" h="839">
                  <a:moveTo>
                    <a:pt x="159" y="0"/>
                  </a:moveTo>
                  <a:lnTo>
                    <a:pt x="204" y="68"/>
                  </a:lnTo>
                  <a:lnTo>
                    <a:pt x="136" y="181"/>
                  </a:lnTo>
                  <a:lnTo>
                    <a:pt x="68" y="227"/>
                  </a:lnTo>
                  <a:lnTo>
                    <a:pt x="22" y="227"/>
                  </a:lnTo>
                  <a:lnTo>
                    <a:pt x="22" y="272"/>
                  </a:lnTo>
                  <a:lnTo>
                    <a:pt x="45" y="272"/>
                  </a:lnTo>
                  <a:lnTo>
                    <a:pt x="68" y="249"/>
                  </a:lnTo>
                  <a:lnTo>
                    <a:pt x="136" y="295"/>
                  </a:lnTo>
                  <a:lnTo>
                    <a:pt x="113" y="431"/>
                  </a:lnTo>
                  <a:lnTo>
                    <a:pt x="45" y="567"/>
                  </a:lnTo>
                  <a:lnTo>
                    <a:pt x="22" y="589"/>
                  </a:lnTo>
                  <a:lnTo>
                    <a:pt x="0" y="635"/>
                  </a:lnTo>
                  <a:lnTo>
                    <a:pt x="45" y="635"/>
                  </a:lnTo>
                  <a:lnTo>
                    <a:pt x="159" y="725"/>
                  </a:lnTo>
                  <a:lnTo>
                    <a:pt x="159" y="771"/>
                  </a:lnTo>
                  <a:lnTo>
                    <a:pt x="204" y="839"/>
                  </a:lnTo>
                  <a:lnTo>
                    <a:pt x="295" y="794"/>
                  </a:lnTo>
                  <a:lnTo>
                    <a:pt x="317" y="657"/>
                  </a:lnTo>
                  <a:lnTo>
                    <a:pt x="295" y="567"/>
                  </a:lnTo>
                  <a:lnTo>
                    <a:pt x="408" y="431"/>
                  </a:lnTo>
                  <a:lnTo>
                    <a:pt x="431" y="340"/>
                  </a:lnTo>
                  <a:lnTo>
                    <a:pt x="453" y="317"/>
                  </a:lnTo>
                  <a:lnTo>
                    <a:pt x="453" y="249"/>
                  </a:lnTo>
                  <a:lnTo>
                    <a:pt x="499" y="204"/>
                  </a:lnTo>
                  <a:lnTo>
                    <a:pt x="521" y="204"/>
                  </a:lnTo>
                  <a:lnTo>
                    <a:pt x="499" y="181"/>
                  </a:lnTo>
                  <a:lnTo>
                    <a:pt x="521" y="136"/>
                  </a:lnTo>
                  <a:lnTo>
                    <a:pt x="499" y="68"/>
                  </a:lnTo>
                  <a:lnTo>
                    <a:pt x="408" y="90"/>
                  </a:lnTo>
                  <a:lnTo>
                    <a:pt x="363" y="45"/>
                  </a:lnTo>
                  <a:lnTo>
                    <a:pt x="272" y="68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2" name="Freeform 128">
              <a:extLst>
                <a:ext uri="{FF2B5EF4-FFF2-40B4-BE49-F238E27FC236}">
                  <a16:creationId xmlns:a16="http://schemas.microsoft.com/office/drawing/2014/main" id="{6B4AB076-B67B-46EF-9A59-BE5F10632023}"/>
                </a:ext>
              </a:extLst>
            </p:cNvPr>
            <p:cNvSpPr>
              <a:spLocks/>
            </p:cNvSpPr>
            <p:nvPr/>
          </p:nvSpPr>
          <p:spPr bwMode="auto">
            <a:xfrm>
              <a:off x="4281" y="3387"/>
              <a:ext cx="159" cy="204"/>
            </a:xfrm>
            <a:custGeom>
              <a:avLst/>
              <a:gdLst>
                <a:gd name="T0" fmla="*/ 159 w 159"/>
                <a:gd name="T1" fmla="*/ 0 h 204"/>
                <a:gd name="T2" fmla="*/ 68 w 159"/>
                <a:gd name="T3" fmla="*/ 23 h 204"/>
                <a:gd name="T4" fmla="*/ 0 w 159"/>
                <a:gd name="T5" fmla="*/ 91 h 204"/>
                <a:gd name="T6" fmla="*/ 0 w 159"/>
                <a:gd name="T7" fmla="*/ 136 h 204"/>
                <a:gd name="T8" fmla="*/ 46 w 159"/>
                <a:gd name="T9" fmla="*/ 114 h 204"/>
                <a:gd name="T10" fmla="*/ 46 w 159"/>
                <a:gd name="T11" fmla="*/ 136 h 204"/>
                <a:gd name="T12" fmla="*/ 23 w 159"/>
                <a:gd name="T13" fmla="*/ 159 h 204"/>
                <a:gd name="T14" fmla="*/ 0 w 159"/>
                <a:gd name="T15" fmla="*/ 204 h 204"/>
                <a:gd name="T16" fmla="*/ 91 w 159"/>
                <a:gd name="T17" fmla="*/ 182 h 204"/>
                <a:gd name="T18" fmla="*/ 136 w 159"/>
                <a:gd name="T19" fmla="*/ 136 h 204"/>
                <a:gd name="T20" fmla="*/ 136 w 159"/>
                <a:gd name="T21" fmla="*/ 114 h 204"/>
                <a:gd name="T22" fmla="*/ 91 w 159"/>
                <a:gd name="T23" fmla="*/ 114 h 204"/>
                <a:gd name="T24" fmla="*/ 91 w 159"/>
                <a:gd name="T25" fmla="*/ 91 h 204"/>
                <a:gd name="T26" fmla="*/ 136 w 159"/>
                <a:gd name="T27" fmla="*/ 46 h 204"/>
                <a:gd name="T28" fmla="*/ 159 w 159"/>
                <a:gd name="T29" fmla="*/ 0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9" h="204">
                  <a:moveTo>
                    <a:pt x="159" y="0"/>
                  </a:moveTo>
                  <a:lnTo>
                    <a:pt x="68" y="23"/>
                  </a:lnTo>
                  <a:lnTo>
                    <a:pt x="0" y="91"/>
                  </a:lnTo>
                  <a:lnTo>
                    <a:pt x="0" y="136"/>
                  </a:lnTo>
                  <a:lnTo>
                    <a:pt x="46" y="114"/>
                  </a:lnTo>
                  <a:lnTo>
                    <a:pt x="46" y="136"/>
                  </a:lnTo>
                  <a:lnTo>
                    <a:pt x="23" y="159"/>
                  </a:lnTo>
                  <a:lnTo>
                    <a:pt x="0" y="204"/>
                  </a:lnTo>
                  <a:lnTo>
                    <a:pt x="91" y="182"/>
                  </a:lnTo>
                  <a:lnTo>
                    <a:pt x="136" y="136"/>
                  </a:lnTo>
                  <a:lnTo>
                    <a:pt x="136" y="114"/>
                  </a:lnTo>
                  <a:lnTo>
                    <a:pt x="91" y="114"/>
                  </a:lnTo>
                  <a:lnTo>
                    <a:pt x="91" y="91"/>
                  </a:lnTo>
                  <a:lnTo>
                    <a:pt x="136" y="46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3" name="Freeform 129">
              <a:extLst>
                <a:ext uri="{FF2B5EF4-FFF2-40B4-BE49-F238E27FC236}">
                  <a16:creationId xmlns:a16="http://schemas.microsoft.com/office/drawing/2014/main" id="{82D0F98A-3523-4F91-A4B5-232AFB758FAE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1" y="3841"/>
              <a:ext cx="385" cy="317"/>
            </a:xfrm>
            <a:custGeom>
              <a:avLst/>
              <a:gdLst>
                <a:gd name="T0" fmla="*/ 159 w 385"/>
                <a:gd name="T1" fmla="*/ 0 h 317"/>
                <a:gd name="T2" fmla="*/ 113 w 385"/>
                <a:gd name="T3" fmla="*/ 45 h 317"/>
                <a:gd name="T4" fmla="*/ 136 w 385"/>
                <a:gd name="T5" fmla="*/ 113 h 317"/>
                <a:gd name="T6" fmla="*/ 249 w 385"/>
                <a:gd name="T7" fmla="*/ 136 h 317"/>
                <a:gd name="T8" fmla="*/ 272 w 385"/>
                <a:gd name="T9" fmla="*/ 68 h 317"/>
                <a:gd name="T10" fmla="*/ 385 w 385"/>
                <a:gd name="T11" fmla="*/ 68 h 317"/>
                <a:gd name="T12" fmla="*/ 385 w 385"/>
                <a:gd name="T13" fmla="*/ 181 h 317"/>
                <a:gd name="T14" fmla="*/ 363 w 385"/>
                <a:gd name="T15" fmla="*/ 249 h 317"/>
                <a:gd name="T16" fmla="*/ 272 w 385"/>
                <a:gd name="T17" fmla="*/ 317 h 317"/>
                <a:gd name="T18" fmla="*/ 204 w 385"/>
                <a:gd name="T19" fmla="*/ 272 h 317"/>
                <a:gd name="T20" fmla="*/ 136 w 385"/>
                <a:gd name="T21" fmla="*/ 272 h 317"/>
                <a:gd name="T22" fmla="*/ 68 w 385"/>
                <a:gd name="T23" fmla="*/ 295 h 317"/>
                <a:gd name="T24" fmla="*/ 0 w 385"/>
                <a:gd name="T25" fmla="*/ 249 h 317"/>
                <a:gd name="T26" fmla="*/ 23 w 385"/>
                <a:gd name="T27" fmla="*/ 136 h 317"/>
                <a:gd name="T28" fmla="*/ 68 w 385"/>
                <a:gd name="T29" fmla="*/ 45 h 317"/>
                <a:gd name="T30" fmla="*/ 113 w 385"/>
                <a:gd name="T31" fmla="*/ 0 h 317"/>
                <a:gd name="T32" fmla="*/ 159 w 385"/>
                <a:gd name="T33" fmla="*/ 0 h 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85" h="317">
                  <a:moveTo>
                    <a:pt x="159" y="0"/>
                  </a:moveTo>
                  <a:lnTo>
                    <a:pt x="113" y="45"/>
                  </a:lnTo>
                  <a:lnTo>
                    <a:pt x="136" y="113"/>
                  </a:lnTo>
                  <a:lnTo>
                    <a:pt x="249" y="136"/>
                  </a:lnTo>
                  <a:lnTo>
                    <a:pt x="272" y="68"/>
                  </a:lnTo>
                  <a:lnTo>
                    <a:pt x="385" y="68"/>
                  </a:lnTo>
                  <a:lnTo>
                    <a:pt x="385" y="181"/>
                  </a:lnTo>
                  <a:lnTo>
                    <a:pt x="363" y="249"/>
                  </a:lnTo>
                  <a:lnTo>
                    <a:pt x="272" y="317"/>
                  </a:lnTo>
                  <a:lnTo>
                    <a:pt x="204" y="272"/>
                  </a:lnTo>
                  <a:lnTo>
                    <a:pt x="136" y="272"/>
                  </a:lnTo>
                  <a:lnTo>
                    <a:pt x="68" y="295"/>
                  </a:lnTo>
                  <a:lnTo>
                    <a:pt x="0" y="249"/>
                  </a:lnTo>
                  <a:lnTo>
                    <a:pt x="23" y="136"/>
                  </a:lnTo>
                  <a:lnTo>
                    <a:pt x="68" y="45"/>
                  </a:lnTo>
                  <a:lnTo>
                    <a:pt x="113" y="0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4" name="Freeform 130">
              <a:extLst>
                <a:ext uri="{FF2B5EF4-FFF2-40B4-BE49-F238E27FC236}">
                  <a16:creationId xmlns:a16="http://schemas.microsoft.com/office/drawing/2014/main" id="{1CF17E28-89B5-4EB6-8E6F-272305D7D051}"/>
                </a:ext>
              </a:extLst>
            </p:cNvPr>
            <p:cNvSpPr>
              <a:spLocks/>
            </p:cNvSpPr>
            <p:nvPr/>
          </p:nvSpPr>
          <p:spPr bwMode="auto">
            <a:xfrm>
              <a:off x="653" y="5338"/>
              <a:ext cx="408" cy="521"/>
            </a:xfrm>
            <a:custGeom>
              <a:avLst/>
              <a:gdLst>
                <a:gd name="T0" fmla="*/ 0 w 408"/>
                <a:gd name="T1" fmla="*/ 295 h 521"/>
                <a:gd name="T2" fmla="*/ 22 w 408"/>
                <a:gd name="T3" fmla="*/ 363 h 521"/>
                <a:gd name="T4" fmla="*/ 90 w 408"/>
                <a:gd name="T5" fmla="*/ 408 h 521"/>
                <a:gd name="T6" fmla="*/ 113 w 408"/>
                <a:gd name="T7" fmla="*/ 431 h 521"/>
                <a:gd name="T8" fmla="*/ 136 w 408"/>
                <a:gd name="T9" fmla="*/ 431 h 521"/>
                <a:gd name="T10" fmla="*/ 158 w 408"/>
                <a:gd name="T11" fmla="*/ 408 h 521"/>
                <a:gd name="T12" fmla="*/ 136 w 408"/>
                <a:gd name="T13" fmla="*/ 385 h 521"/>
                <a:gd name="T14" fmla="*/ 136 w 408"/>
                <a:gd name="T15" fmla="*/ 340 h 521"/>
                <a:gd name="T16" fmla="*/ 113 w 408"/>
                <a:gd name="T17" fmla="*/ 317 h 521"/>
                <a:gd name="T18" fmla="*/ 181 w 408"/>
                <a:gd name="T19" fmla="*/ 226 h 521"/>
                <a:gd name="T20" fmla="*/ 204 w 408"/>
                <a:gd name="T21" fmla="*/ 204 h 521"/>
                <a:gd name="T22" fmla="*/ 249 w 408"/>
                <a:gd name="T23" fmla="*/ 226 h 521"/>
                <a:gd name="T24" fmla="*/ 272 w 408"/>
                <a:gd name="T25" fmla="*/ 249 h 521"/>
                <a:gd name="T26" fmla="*/ 226 w 408"/>
                <a:gd name="T27" fmla="*/ 295 h 521"/>
                <a:gd name="T28" fmla="*/ 204 w 408"/>
                <a:gd name="T29" fmla="*/ 295 h 521"/>
                <a:gd name="T30" fmla="*/ 204 w 408"/>
                <a:gd name="T31" fmla="*/ 340 h 521"/>
                <a:gd name="T32" fmla="*/ 226 w 408"/>
                <a:gd name="T33" fmla="*/ 408 h 521"/>
                <a:gd name="T34" fmla="*/ 181 w 408"/>
                <a:gd name="T35" fmla="*/ 453 h 521"/>
                <a:gd name="T36" fmla="*/ 136 w 408"/>
                <a:gd name="T37" fmla="*/ 521 h 521"/>
                <a:gd name="T38" fmla="*/ 204 w 408"/>
                <a:gd name="T39" fmla="*/ 499 h 521"/>
                <a:gd name="T40" fmla="*/ 249 w 408"/>
                <a:gd name="T41" fmla="*/ 499 h 521"/>
                <a:gd name="T42" fmla="*/ 294 w 408"/>
                <a:gd name="T43" fmla="*/ 453 h 521"/>
                <a:gd name="T44" fmla="*/ 317 w 408"/>
                <a:gd name="T45" fmla="*/ 453 h 521"/>
                <a:gd name="T46" fmla="*/ 317 w 408"/>
                <a:gd name="T47" fmla="*/ 431 h 521"/>
                <a:gd name="T48" fmla="*/ 294 w 408"/>
                <a:gd name="T49" fmla="*/ 385 h 521"/>
                <a:gd name="T50" fmla="*/ 340 w 408"/>
                <a:gd name="T51" fmla="*/ 340 h 521"/>
                <a:gd name="T52" fmla="*/ 362 w 408"/>
                <a:gd name="T53" fmla="*/ 363 h 521"/>
                <a:gd name="T54" fmla="*/ 408 w 408"/>
                <a:gd name="T55" fmla="*/ 317 h 521"/>
                <a:gd name="T56" fmla="*/ 385 w 408"/>
                <a:gd name="T57" fmla="*/ 295 h 521"/>
                <a:gd name="T58" fmla="*/ 340 w 408"/>
                <a:gd name="T59" fmla="*/ 272 h 521"/>
                <a:gd name="T60" fmla="*/ 340 w 408"/>
                <a:gd name="T61" fmla="*/ 204 h 521"/>
                <a:gd name="T62" fmla="*/ 317 w 408"/>
                <a:gd name="T63" fmla="*/ 181 h 521"/>
                <a:gd name="T64" fmla="*/ 294 w 408"/>
                <a:gd name="T65" fmla="*/ 113 h 521"/>
                <a:gd name="T66" fmla="*/ 249 w 408"/>
                <a:gd name="T67" fmla="*/ 22 h 521"/>
                <a:gd name="T68" fmla="*/ 158 w 408"/>
                <a:gd name="T69" fmla="*/ 0 h 521"/>
                <a:gd name="T70" fmla="*/ 68 w 408"/>
                <a:gd name="T71" fmla="*/ 0 h 521"/>
                <a:gd name="T72" fmla="*/ 90 w 408"/>
                <a:gd name="T73" fmla="*/ 45 h 521"/>
                <a:gd name="T74" fmla="*/ 90 w 408"/>
                <a:gd name="T75" fmla="*/ 68 h 521"/>
                <a:gd name="T76" fmla="*/ 90 w 408"/>
                <a:gd name="T77" fmla="*/ 113 h 521"/>
                <a:gd name="T78" fmla="*/ 45 w 408"/>
                <a:gd name="T79" fmla="*/ 158 h 521"/>
                <a:gd name="T80" fmla="*/ 90 w 408"/>
                <a:gd name="T81" fmla="*/ 226 h 521"/>
                <a:gd name="T82" fmla="*/ 68 w 408"/>
                <a:gd name="T83" fmla="*/ 295 h 521"/>
                <a:gd name="T84" fmla="*/ 45 w 408"/>
                <a:gd name="T85" fmla="*/ 317 h 521"/>
                <a:gd name="T86" fmla="*/ 0 w 408"/>
                <a:gd name="T87" fmla="*/ 295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08" h="521">
                  <a:moveTo>
                    <a:pt x="0" y="295"/>
                  </a:moveTo>
                  <a:lnTo>
                    <a:pt x="22" y="363"/>
                  </a:lnTo>
                  <a:lnTo>
                    <a:pt x="90" y="408"/>
                  </a:lnTo>
                  <a:lnTo>
                    <a:pt x="113" y="431"/>
                  </a:lnTo>
                  <a:lnTo>
                    <a:pt x="136" y="431"/>
                  </a:lnTo>
                  <a:lnTo>
                    <a:pt x="158" y="408"/>
                  </a:lnTo>
                  <a:lnTo>
                    <a:pt x="136" y="385"/>
                  </a:lnTo>
                  <a:lnTo>
                    <a:pt x="136" y="340"/>
                  </a:lnTo>
                  <a:lnTo>
                    <a:pt x="113" y="317"/>
                  </a:lnTo>
                  <a:lnTo>
                    <a:pt x="181" y="226"/>
                  </a:lnTo>
                  <a:lnTo>
                    <a:pt x="204" y="204"/>
                  </a:lnTo>
                  <a:lnTo>
                    <a:pt x="249" y="226"/>
                  </a:lnTo>
                  <a:lnTo>
                    <a:pt x="272" y="249"/>
                  </a:lnTo>
                  <a:lnTo>
                    <a:pt x="226" y="295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226" y="408"/>
                  </a:lnTo>
                  <a:lnTo>
                    <a:pt x="181" y="453"/>
                  </a:lnTo>
                  <a:lnTo>
                    <a:pt x="136" y="521"/>
                  </a:lnTo>
                  <a:lnTo>
                    <a:pt x="204" y="499"/>
                  </a:lnTo>
                  <a:lnTo>
                    <a:pt x="249" y="499"/>
                  </a:lnTo>
                  <a:lnTo>
                    <a:pt x="294" y="453"/>
                  </a:lnTo>
                  <a:lnTo>
                    <a:pt x="317" y="453"/>
                  </a:lnTo>
                  <a:lnTo>
                    <a:pt x="317" y="431"/>
                  </a:lnTo>
                  <a:lnTo>
                    <a:pt x="294" y="385"/>
                  </a:lnTo>
                  <a:lnTo>
                    <a:pt x="340" y="340"/>
                  </a:lnTo>
                  <a:lnTo>
                    <a:pt x="362" y="363"/>
                  </a:lnTo>
                  <a:lnTo>
                    <a:pt x="408" y="317"/>
                  </a:lnTo>
                  <a:lnTo>
                    <a:pt x="385" y="295"/>
                  </a:lnTo>
                  <a:lnTo>
                    <a:pt x="340" y="272"/>
                  </a:lnTo>
                  <a:lnTo>
                    <a:pt x="340" y="204"/>
                  </a:lnTo>
                  <a:lnTo>
                    <a:pt x="317" y="181"/>
                  </a:lnTo>
                  <a:lnTo>
                    <a:pt x="294" y="113"/>
                  </a:lnTo>
                  <a:lnTo>
                    <a:pt x="249" y="22"/>
                  </a:lnTo>
                  <a:lnTo>
                    <a:pt x="158" y="0"/>
                  </a:lnTo>
                  <a:lnTo>
                    <a:pt x="68" y="0"/>
                  </a:lnTo>
                  <a:lnTo>
                    <a:pt x="90" y="45"/>
                  </a:lnTo>
                  <a:lnTo>
                    <a:pt x="90" y="68"/>
                  </a:lnTo>
                  <a:lnTo>
                    <a:pt x="90" y="113"/>
                  </a:lnTo>
                  <a:lnTo>
                    <a:pt x="45" y="158"/>
                  </a:lnTo>
                  <a:lnTo>
                    <a:pt x="90" y="226"/>
                  </a:lnTo>
                  <a:lnTo>
                    <a:pt x="68" y="295"/>
                  </a:lnTo>
                  <a:lnTo>
                    <a:pt x="45" y="317"/>
                  </a:lnTo>
                  <a:lnTo>
                    <a:pt x="0" y="295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5" name="Freeform 131">
              <a:extLst>
                <a:ext uri="{FF2B5EF4-FFF2-40B4-BE49-F238E27FC236}">
                  <a16:creationId xmlns:a16="http://schemas.microsoft.com/office/drawing/2014/main" id="{2133AA65-AC41-40A0-972E-64F9C75D95C3}"/>
                </a:ext>
              </a:extLst>
            </p:cNvPr>
            <p:cNvSpPr>
              <a:spLocks/>
            </p:cNvSpPr>
            <p:nvPr/>
          </p:nvSpPr>
          <p:spPr bwMode="auto">
            <a:xfrm>
              <a:off x="925" y="5134"/>
              <a:ext cx="499" cy="635"/>
            </a:xfrm>
            <a:custGeom>
              <a:avLst/>
              <a:gdLst>
                <a:gd name="T0" fmla="*/ 0 w 499"/>
                <a:gd name="T1" fmla="*/ 272 h 635"/>
                <a:gd name="T2" fmla="*/ 22 w 499"/>
                <a:gd name="T3" fmla="*/ 317 h 635"/>
                <a:gd name="T4" fmla="*/ 45 w 499"/>
                <a:gd name="T5" fmla="*/ 385 h 635"/>
                <a:gd name="T6" fmla="*/ 68 w 499"/>
                <a:gd name="T7" fmla="*/ 408 h 635"/>
                <a:gd name="T8" fmla="*/ 68 w 499"/>
                <a:gd name="T9" fmla="*/ 476 h 635"/>
                <a:gd name="T10" fmla="*/ 113 w 499"/>
                <a:gd name="T11" fmla="*/ 499 h 635"/>
                <a:gd name="T12" fmla="*/ 136 w 499"/>
                <a:gd name="T13" fmla="*/ 521 h 635"/>
                <a:gd name="T14" fmla="*/ 90 w 499"/>
                <a:gd name="T15" fmla="*/ 567 h 635"/>
                <a:gd name="T16" fmla="*/ 113 w 499"/>
                <a:gd name="T17" fmla="*/ 589 h 635"/>
                <a:gd name="T18" fmla="*/ 136 w 499"/>
                <a:gd name="T19" fmla="*/ 635 h 635"/>
                <a:gd name="T20" fmla="*/ 181 w 499"/>
                <a:gd name="T21" fmla="*/ 589 h 635"/>
                <a:gd name="T22" fmla="*/ 181 w 499"/>
                <a:gd name="T23" fmla="*/ 544 h 635"/>
                <a:gd name="T24" fmla="*/ 204 w 499"/>
                <a:gd name="T25" fmla="*/ 521 h 635"/>
                <a:gd name="T26" fmla="*/ 249 w 499"/>
                <a:gd name="T27" fmla="*/ 476 h 635"/>
                <a:gd name="T28" fmla="*/ 227 w 499"/>
                <a:gd name="T29" fmla="*/ 430 h 635"/>
                <a:gd name="T30" fmla="*/ 385 w 499"/>
                <a:gd name="T31" fmla="*/ 204 h 635"/>
                <a:gd name="T32" fmla="*/ 408 w 499"/>
                <a:gd name="T33" fmla="*/ 181 h 635"/>
                <a:gd name="T34" fmla="*/ 408 w 499"/>
                <a:gd name="T35" fmla="*/ 158 h 635"/>
                <a:gd name="T36" fmla="*/ 476 w 499"/>
                <a:gd name="T37" fmla="*/ 90 h 635"/>
                <a:gd name="T38" fmla="*/ 499 w 499"/>
                <a:gd name="T39" fmla="*/ 68 h 635"/>
                <a:gd name="T40" fmla="*/ 453 w 499"/>
                <a:gd name="T41" fmla="*/ 45 h 635"/>
                <a:gd name="T42" fmla="*/ 408 w 499"/>
                <a:gd name="T43" fmla="*/ 68 h 635"/>
                <a:gd name="T44" fmla="*/ 363 w 499"/>
                <a:gd name="T45" fmla="*/ 45 h 635"/>
                <a:gd name="T46" fmla="*/ 363 w 499"/>
                <a:gd name="T47" fmla="*/ 22 h 635"/>
                <a:gd name="T48" fmla="*/ 317 w 499"/>
                <a:gd name="T49" fmla="*/ 22 h 635"/>
                <a:gd name="T50" fmla="*/ 272 w 499"/>
                <a:gd name="T51" fmla="*/ 0 h 635"/>
                <a:gd name="T52" fmla="*/ 204 w 499"/>
                <a:gd name="T53" fmla="*/ 90 h 635"/>
                <a:gd name="T54" fmla="*/ 136 w 499"/>
                <a:gd name="T55" fmla="*/ 113 h 635"/>
                <a:gd name="T56" fmla="*/ 158 w 499"/>
                <a:gd name="T57" fmla="*/ 181 h 635"/>
                <a:gd name="T58" fmla="*/ 136 w 499"/>
                <a:gd name="T59" fmla="*/ 226 h 635"/>
                <a:gd name="T60" fmla="*/ 136 w 499"/>
                <a:gd name="T61" fmla="*/ 294 h 635"/>
                <a:gd name="T62" fmla="*/ 68 w 499"/>
                <a:gd name="T63" fmla="*/ 272 h 635"/>
                <a:gd name="T64" fmla="*/ 0 w 499"/>
                <a:gd name="T65" fmla="*/ 27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9" h="635">
                  <a:moveTo>
                    <a:pt x="0" y="272"/>
                  </a:moveTo>
                  <a:lnTo>
                    <a:pt x="22" y="317"/>
                  </a:lnTo>
                  <a:lnTo>
                    <a:pt x="45" y="385"/>
                  </a:lnTo>
                  <a:lnTo>
                    <a:pt x="68" y="408"/>
                  </a:lnTo>
                  <a:lnTo>
                    <a:pt x="68" y="476"/>
                  </a:lnTo>
                  <a:lnTo>
                    <a:pt x="113" y="499"/>
                  </a:lnTo>
                  <a:lnTo>
                    <a:pt x="136" y="521"/>
                  </a:lnTo>
                  <a:lnTo>
                    <a:pt x="90" y="567"/>
                  </a:lnTo>
                  <a:lnTo>
                    <a:pt x="113" y="589"/>
                  </a:lnTo>
                  <a:lnTo>
                    <a:pt x="136" y="635"/>
                  </a:lnTo>
                  <a:lnTo>
                    <a:pt x="181" y="589"/>
                  </a:lnTo>
                  <a:lnTo>
                    <a:pt x="181" y="544"/>
                  </a:lnTo>
                  <a:lnTo>
                    <a:pt x="204" y="521"/>
                  </a:lnTo>
                  <a:lnTo>
                    <a:pt x="249" y="476"/>
                  </a:lnTo>
                  <a:lnTo>
                    <a:pt x="227" y="430"/>
                  </a:lnTo>
                  <a:lnTo>
                    <a:pt x="385" y="204"/>
                  </a:lnTo>
                  <a:lnTo>
                    <a:pt x="408" y="181"/>
                  </a:lnTo>
                  <a:lnTo>
                    <a:pt x="408" y="158"/>
                  </a:lnTo>
                  <a:lnTo>
                    <a:pt x="476" y="90"/>
                  </a:lnTo>
                  <a:lnTo>
                    <a:pt x="499" y="68"/>
                  </a:lnTo>
                  <a:lnTo>
                    <a:pt x="453" y="45"/>
                  </a:lnTo>
                  <a:lnTo>
                    <a:pt x="408" y="68"/>
                  </a:lnTo>
                  <a:lnTo>
                    <a:pt x="363" y="45"/>
                  </a:lnTo>
                  <a:lnTo>
                    <a:pt x="363" y="22"/>
                  </a:lnTo>
                  <a:lnTo>
                    <a:pt x="317" y="22"/>
                  </a:lnTo>
                  <a:lnTo>
                    <a:pt x="272" y="0"/>
                  </a:lnTo>
                  <a:lnTo>
                    <a:pt x="204" y="90"/>
                  </a:lnTo>
                  <a:lnTo>
                    <a:pt x="136" y="113"/>
                  </a:lnTo>
                  <a:lnTo>
                    <a:pt x="158" y="181"/>
                  </a:lnTo>
                  <a:lnTo>
                    <a:pt x="136" y="226"/>
                  </a:lnTo>
                  <a:lnTo>
                    <a:pt x="136" y="294"/>
                  </a:lnTo>
                  <a:lnTo>
                    <a:pt x="68" y="272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6" name="Freeform 132">
              <a:extLst>
                <a:ext uri="{FF2B5EF4-FFF2-40B4-BE49-F238E27FC236}">
                  <a16:creationId xmlns:a16="http://schemas.microsoft.com/office/drawing/2014/main" id="{9FA1524B-4220-410A-8867-CCAA3CE224D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06" y="4793"/>
              <a:ext cx="386" cy="409"/>
            </a:xfrm>
            <a:custGeom>
              <a:avLst/>
              <a:gdLst>
                <a:gd name="T0" fmla="*/ 159 w 386"/>
                <a:gd name="T1" fmla="*/ 0 h 409"/>
                <a:gd name="T2" fmla="*/ 136 w 386"/>
                <a:gd name="T3" fmla="*/ 46 h 409"/>
                <a:gd name="T4" fmla="*/ 68 w 386"/>
                <a:gd name="T5" fmla="*/ 23 h 409"/>
                <a:gd name="T6" fmla="*/ 0 w 386"/>
                <a:gd name="T7" fmla="*/ 91 h 409"/>
                <a:gd name="T8" fmla="*/ 0 w 386"/>
                <a:gd name="T9" fmla="*/ 159 h 409"/>
                <a:gd name="T10" fmla="*/ 46 w 386"/>
                <a:gd name="T11" fmla="*/ 182 h 409"/>
                <a:gd name="T12" fmla="*/ 91 w 386"/>
                <a:gd name="T13" fmla="*/ 182 h 409"/>
                <a:gd name="T14" fmla="*/ 91 w 386"/>
                <a:gd name="T15" fmla="*/ 227 h 409"/>
                <a:gd name="T16" fmla="*/ 114 w 386"/>
                <a:gd name="T17" fmla="*/ 273 h 409"/>
                <a:gd name="T18" fmla="*/ 91 w 386"/>
                <a:gd name="T19" fmla="*/ 318 h 409"/>
                <a:gd name="T20" fmla="*/ 136 w 386"/>
                <a:gd name="T21" fmla="*/ 363 h 409"/>
                <a:gd name="T22" fmla="*/ 182 w 386"/>
                <a:gd name="T23" fmla="*/ 363 h 409"/>
                <a:gd name="T24" fmla="*/ 182 w 386"/>
                <a:gd name="T25" fmla="*/ 386 h 409"/>
                <a:gd name="T26" fmla="*/ 227 w 386"/>
                <a:gd name="T27" fmla="*/ 409 h 409"/>
                <a:gd name="T28" fmla="*/ 272 w 386"/>
                <a:gd name="T29" fmla="*/ 386 h 409"/>
                <a:gd name="T30" fmla="*/ 318 w 386"/>
                <a:gd name="T31" fmla="*/ 409 h 409"/>
                <a:gd name="T32" fmla="*/ 363 w 386"/>
                <a:gd name="T33" fmla="*/ 409 h 409"/>
                <a:gd name="T34" fmla="*/ 386 w 386"/>
                <a:gd name="T35" fmla="*/ 363 h 409"/>
                <a:gd name="T36" fmla="*/ 340 w 386"/>
                <a:gd name="T37" fmla="*/ 341 h 409"/>
                <a:gd name="T38" fmla="*/ 386 w 386"/>
                <a:gd name="T39" fmla="*/ 295 h 409"/>
                <a:gd name="T40" fmla="*/ 340 w 386"/>
                <a:gd name="T41" fmla="*/ 295 h 409"/>
                <a:gd name="T42" fmla="*/ 318 w 386"/>
                <a:gd name="T43" fmla="*/ 273 h 409"/>
                <a:gd name="T44" fmla="*/ 386 w 386"/>
                <a:gd name="T45" fmla="*/ 227 h 409"/>
                <a:gd name="T46" fmla="*/ 295 w 386"/>
                <a:gd name="T47" fmla="*/ 204 h 409"/>
                <a:gd name="T48" fmla="*/ 250 w 386"/>
                <a:gd name="T49" fmla="*/ 204 h 409"/>
                <a:gd name="T50" fmla="*/ 227 w 386"/>
                <a:gd name="T51" fmla="*/ 159 h 409"/>
                <a:gd name="T52" fmla="*/ 250 w 386"/>
                <a:gd name="T53" fmla="*/ 114 h 409"/>
                <a:gd name="T54" fmla="*/ 272 w 386"/>
                <a:gd name="T55" fmla="*/ 136 h 409"/>
                <a:gd name="T56" fmla="*/ 295 w 386"/>
                <a:gd name="T57" fmla="*/ 136 h 409"/>
                <a:gd name="T58" fmla="*/ 340 w 386"/>
                <a:gd name="T59" fmla="*/ 114 h 409"/>
                <a:gd name="T60" fmla="*/ 363 w 386"/>
                <a:gd name="T61" fmla="*/ 68 h 409"/>
                <a:gd name="T62" fmla="*/ 340 w 386"/>
                <a:gd name="T63" fmla="*/ 23 h 409"/>
                <a:gd name="T64" fmla="*/ 295 w 386"/>
                <a:gd name="T65" fmla="*/ 0 h 409"/>
                <a:gd name="T66" fmla="*/ 250 w 386"/>
                <a:gd name="T67" fmla="*/ 46 h 409"/>
                <a:gd name="T68" fmla="*/ 204 w 386"/>
                <a:gd name="T69" fmla="*/ 46 h 409"/>
                <a:gd name="T70" fmla="*/ 182 w 386"/>
                <a:gd name="T71" fmla="*/ 23 h 409"/>
                <a:gd name="T72" fmla="*/ 159 w 386"/>
                <a:gd name="T73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86" h="409">
                  <a:moveTo>
                    <a:pt x="159" y="0"/>
                  </a:moveTo>
                  <a:lnTo>
                    <a:pt x="136" y="46"/>
                  </a:lnTo>
                  <a:lnTo>
                    <a:pt x="68" y="23"/>
                  </a:lnTo>
                  <a:lnTo>
                    <a:pt x="0" y="91"/>
                  </a:lnTo>
                  <a:lnTo>
                    <a:pt x="0" y="159"/>
                  </a:lnTo>
                  <a:lnTo>
                    <a:pt x="46" y="182"/>
                  </a:lnTo>
                  <a:lnTo>
                    <a:pt x="91" y="182"/>
                  </a:lnTo>
                  <a:lnTo>
                    <a:pt x="91" y="227"/>
                  </a:lnTo>
                  <a:lnTo>
                    <a:pt x="114" y="273"/>
                  </a:lnTo>
                  <a:lnTo>
                    <a:pt x="91" y="318"/>
                  </a:lnTo>
                  <a:lnTo>
                    <a:pt x="136" y="363"/>
                  </a:lnTo>
                  <a:lnTo>
                    <a:pt x="182" y="363"/>
                  </a:lnTo>
                  <a:lnTo>
                    <a:pt x="182" y="386"/>
                  </a:lnTo>
                  <a:lnTo>
                    <a:pt x="227" y="409"/>
                  </a:lnTo>
                  <a:lnTo>
                    <a:pt x="272" y="386"/>
                  </a:lnTo>
                  <a:lnTo>
                    <a:pt x="318" y="409"/>
                  </a:lnTo>
                  <a:lnTo>
                    <a:pt x="363" y="409"/>
                  </a:lnTo>
                  <a:lnTo>
                    <a:pt x="386" y="363"/>
                  </a:lnTo>
                  <a:lnTo>
                    <a:pt x="340" y="341"/>
                  </a:lnTo>
                  <a:lnTo>
                    <a:pt x="386" y="295"/>
                  </a:lnTo>
                  <a:lnTo>
                    <a:pt x="340" y="295"/>
                  </a:lnTo>
                  <a:lnTo>
                    <a:pt x="318" y="273"/>
                  </a:lnTo>
                  <a:lnTo>
                    <a:pt x="386" y="227"/>
                  </a:lnTo>
                  <a:lnTo>
                    <a:pt x="295" y="204"/>
                  </a:lnTo>
                  <a:lnTo>
                    <a:pt x="250" y="204"/>
                  </a:lnTo>
                  <a:lnTo>
                    <a:pt x="227" y="159"/>
                  </a:lnTo>
                  <a:lnTo>
                    <a:pt x="250" y="114"/>
                  </a:lnTo>
                  <a:lnTo>
                    <a:pt x="272" y="136"/>
                  </a:lnTo>
                  <a:lnTo>
                    <a:pt x="295" y="136"/>
                  </a:lnTo>
                  <a:lnTo>
                    <a:pt x="340" y="114"/>
                  </a:lnTo>
                  <a:lnTo>
                    <a:pt x="363" y="68"/>
                  </a:lnTo>
                  <a:lnTo>
                    <a:pt x="340" y="23"/>
                  </a:lnTo>
                  <a:lnTo>
                    <a:pt x="295" y="0"/>
                  </a:lnTo>
                  <a:lnTo>
                    <a:pt x="250" y="46"/>
                  </a:lnTo>
                  <a:lnTo>
                    <a:pt x="204" y="46"/>
                  </a:lnTo>
                  <a:lnTo>
                    <a:pt x="182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7" name="Freeform 133">
              <a:extLst>
                <a:ext uri="{FF2B5EF4-FFF2-40B4-BE49-F238E27FC236}">
                  <a16:creationId xmlns:a16="http://schemas.microsoft.com/office/drawing/2014/main" id="{2D36990F-6CEB-4A83-90C4-6B03DBA26096}"/>
                </a:ext>
              </a:extLst>
            </p:cNvPr>
            <p:cNvSpPr>
              <a:spLocks/>
            </p:cNvSpPr>
            <p:nvPr/>
          </p:nvSpPr>
          <p:spPr bwMode="auto">
            <a:xfrm>
              <a:off x="811" y="4929"/>
              <a:ext cx="431" cy="499"/>
            </a:xfrm>
            <a:custGeom>
              <a:avLst/>
              <a:gdLst>
                <a:gd name="T0" fmla="*/ 114 w 431"/>
                <a:gd name="T1" fmla="*/ 46 h 499"/>
                <a:gd name="T2" fmla="*/ 227 w 431"/>
                <a:gd name="T3" fmla="*/ 0 h 499"/>
                <a:gd name="T4" fmla="*/ 318 w 431"/>
                <a:gd name="T5" fmla="*/ 114 h 499"/>
                <a:gd name="T6" fmla="*/ 341 w 431"/>
                <a:gd name="T7" fmla="*/ 68 h 499"/>
                <a:gd name="T8" fmla="*/ 341 w 431"/>
                <a:gd name="T9" fmla="*/ 46 h 499"/>
                <a:gd name="T10" fmla="*/ 386 w 431"/>
                <a:gd name="T11" fmla="*/ 46 h 499"/>
                <a:gd name="T12" fmla="*/ 386 w 431"/>
                <a:gd name="T13" fmla="*/ 68 h 499"/>
                <a:gd name="T14" fmla="*/ 386 w 431"/>
                <a:gd name="T15" fmla="*/ 91 h 499"/>
                <a:gd name="T16" fmla="*/ 409 w 431"/>
                <a:gd name="T17" fmla="*/ 137 h 499"/>
                <a:gd name="T18" fmla="*/ 386 w 431"/>
                <a:gd name="T19" fmla="*/ 182 h 499"/>
                <a:gd name="T20" fmla="*/ 431 w 431"/>
                <a:gd name="T21" fmla="*/ 227 h 499"/>
                <a:gd name="T22" fmla="*/ 386 w 431"/>
                <a:gd name="T23" fmla="*/ 205 h 499"/>
                <a:gd name="T24" fmla="*/ 318 w 431"/>
                <a:gd name="T25" fmla="*/ 295 h 499"/>
                <a:gd name="T26" fmla="*/ 250 w 431"/>
                <a:gd name="T27" fmla="*/ 318 h 499"/>
                <a:gd name="T28" fmla="*/ 272 w 431"/>
                <a:gd name="T29" fmla="*/ 386 h 499"/>
                <a:gd name="T30" fmla="*/ 250 w 431"/>
                <a:gd name="T31" fmla="*/ 431 h 499"/>
                <a:gd name="T32" fmla="*/ 250 w 431"/>
                <a:gd name="T33" fmla="*/ 499 h 499"/>
                <a:gd name="T34" fmla="*/ 182 w 431"/>
                <a:gd name="T35" fmla="*/ 477 h 499"/>
                <a:gd name="T36" fmla="*/ 114 w 431"/>
                <a:gd name="T37" fmla="*/ 477 h 499"/>
                <a:gd name="T38" fmla="*/ 91 w 431"/>
                <a:gd name="T39" fmla="*/ 431 h 499"/>
                <a:gd name="T40" fmla="*/ 0 w 431"/>
                <a:gd name="T41" fmla="*/ 409 h 499"/>
                <a:gd name="T42" fmla="*/ 68 w 431"/>
                <a:gd name="T43" fmla="*/ 341 h 499"/>
                <a:gd name="T44" fmla="*/ 114 w 431"/>
                <a:gd name="T45" fmla="*/ 318 h 499"/>
                <a:gd name="T46" fmla="*/ 114 w 431"/>
                <a:gd name="T47" fmla="*/ 273 h 499"/>
                <a:gd name="T48" fmla="*/ 182 w 431"/>
                <a:gd name="T49" fmla="*/ 250 h 499"/>
                <a:gd name="T50" fmla="*/ 159 w 431"/>
                <a:gd name="T51" fmla="*/ 227 h 499"/>
                <a:gd name="T52" fmla="*/ 91 w 431"/>
                <a:gd name="T53" fmla="*/ 227 h 499"/>
                <a:gd name="T54" fmla="*/ 159 w 431"/>
                <a:gd name="T55" fmla="*/ 205 h 499"/>
                <a:gd name="T56" fmla="*/ 159 w 431"/>
                <a:gd name="T57" fmla="*/ 137 h 499"/>
                <a:gd name="T58" fmla="*/ 136 w 431"/>
                <a:gd name="T59" fmla="*/ 137 h 499"/>
                <a:gd name="T60" fmla="*/ 136 w 431"/>
                <a:gd name="T61" fmla="*/ 114 h 499"/>
                <a:gd name="T62" fmla="*/ 114 w 431"/>
                <a:gd name="T63" fmla="*/ 91 h 499"/>
                <a:gd name="T64" fmla="*/ 136 w 431"/>
                <a:gd name="T65" fmla="*/ 46 h 499"/>
                <a:gd name="T66" fmla="*/ 114 w 431"/>
                <a:gd name="T67" fmla="*/ 46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31" h="499">
                  <a:moveTo>
                    <a:pt x="114" y="46"/>
                  </a:moveTo>
                  <a:lnTo>
                    <a:pt x="227" y="0"/>
                  </a:lnTo>
                  <a:lnTo>
                    <a:pt x="318" y="114"/>
                  </a:lnTo>
                  <a:lnTo>
                    <a:pt x="341" y="68"/>
                  </a:lnTo>
                  <a:lnTo>
                    <a:pt x="341" y="46"/>
                  </a:lnTo>
                  <a:lnTo>
                    <a:pt x="386" y="46"/>
                  </a:lnTo>
                  <a:lnTo>
                    <a:pt x="386" y="68"/>
                  </a:lnTo>
                  <a:lnTo>
                    <a:pt x="386" y="91"/>
                  </a:lnTo>
                  <a:lnTo>
                    <a:pt x="409" y="137"/>
                  </a:lnTo>
                  <a:lnTo>
                    <a:pt x="386" y="182"/>
                  </a:lnTo>
                  <a:lnTo>
                    <a:pt x="431" y="227"/>
                  </a:lnTo>
                  <a:lnTo>
                    <a:pt x="386" y="205"/>
                  </a:lnTo>
                  <a:lnTo>
                    <a:pt x="318" y="295"/>
                  </a:lnTo>
                  <a:lnTo>
                    <a:pt x="250" y="318"/>
                  </a:lnTo>
                  <a:lnTo>
                    <a:pt x="272" y="386"/>
                  </a:lnTo>
                  <a:lnTo>
                    <a:pt x="250" y="431"/>
                  </a:lnTo>
                  <a:lnTo>
                    <a:pt x="250" y="499"/>
                  </a:lnTo>
                  <a:lnTo>
                    <a:pt x="182" y="477"/>
                  </a:lnTo>
                  <a:lnTo>
                    <a:pt x="114" y="477"/>
                  </a:lnTo>
                  <a:lnTo>
                    <a:pt x="91" y="431"/>
                  </a:lnTo>
                  <a:lnTo>
                    <a:pt x="0" y="409"/>
                  </a:lnTo>
                  <a:lnTo>
                    <a:pt x="68" y="341"/>
                  </a:lnTo>
                  <a:lnTo>
                    <a:pt x="114" y="318"/>
                  </a:lnTo>
                  <a:lnTo>
                    <a:pt x="114" y="273"/>
                  </a:lnTo>
                  <a:lnTo>
                    <a:pt x="182" y="250"/>
                  </a:lnTo>
                  <a:lnTo>
                    <a:pt x="159" y="227"/>
                  </a:lnTo>
                  <a:lnTo>
                    <a:pt x="91" y="227"/>
                  </a:lnTo>
                  <a:lnTo>
                    <a:pt x="159" y="205"/>
                  </a:lnTo>
                  <a:lnTo>
                    <a:pt x="159" y="137"/>
                  </a:lnTo>
                  <a:lnTo>
                    <a:pt x="136" y="137"/>
                  </a:lnTo>
                  <a:lnTo>
                    <a:pt x="136" y="114"/>
                  </a:lnTo>
                  <a:lnTo>
                    <a:pt x="114" y="91"/>
                  </a:lnTo>
                  <a:lnTo>
                    <a:pt x="136" y="46"/>
                  </a:lnTo>
                  <a:lnTo>
                    <a:pt x="114" y="46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8" name="Freeform 134">
              <a:extLst>
                <a:ext uri="{FF2B5EF4-FFF2-40B4-BE49-F238E27FC236}">
                  <a16:creationId xmlns:a16="http://schemas.microsoft.com/office/drawing/2014/main" id="{6494BD84-156A-4951-AD00-1B246D7C8155}"/>
                </a:ext>
              </a:extLst>
            </p:cNvPr>
            <p:cNvSpPr>
              <a:spLocks/>
            </p:cNvSpPr>
            <p:nvPr/>
          </p:nvSpPr>
          <p:spPr bwMode="auto">
            <a:xfrm>
              <a:off x="857" y="4612"/>
              <a:ext cx="408" cy="431"/>
            </a:xfrm>
            <a:custGeom>
              <a:avLst/>
              <a:gdLst>
                <a:gd name="T0" fmla="*/ 363 w 408"/>
                <a:gd name="T1" fmla="*/ 23 h 431"/>
                <a:gd name="T2" fmla="*/ 340 w 408"/>
                <a:gd name="T3" fmla="*/ 45 h 431"/>
                <a:gd name="T4" fmla="*/ 317 w 408"/>
                <a:gd name="T5" fmla="*/ 0 h 431"/>
                <a:gd name="T6" fmla="*/ 272 w 408"/>
                <a:gd name="T7" fmla="*/ 0 h 431"/>
                <a:gd name="T8" fmla="*/ 249 w 408"/>
                <a:gd name="T9" fmla="*/ 23 h 431"/>
                <a:gd name="T10" fmla="*/ 204 w 408"/>
                <a:gd name="T11" fmla="*/ 23 h 431"/>
                <a:gd name="T12" fmla="*/ 158 w 408"/>
                <a:gd name="T13" fmla="*/ 45 h 431"/>
                <a:gd name="T14" fmla="*/ 158 w 408"/>
                <a:gd name="T15" fmla="*/ 68 h 431"/>
                <a:gd name="T16" fmla="*/ 136 w 408"/>
                <a:gd name="T17" fmla="*/ 91 h 431"/>
                <a:gd name="T18" fmla="*/ 136 w 408"/>
                <a:gd name="T19" fmla="*/ 113 h 431"/>
                <a:gd name="T20" fmla="*/ 90 w 408"/>
                <a:gd name="T21" fmla="*/ 113 h 431"/>
                <a:gd name="T22" fmla="*/ 68 w 408"/>
                <a:gd name="T23" fmla="*/ 91 h 431"/>
                <a:gd name="T24" fmla="*/ 22 w 408"/>
                <a:gd name="T25" fmla="*/ 113 h 431"/>
                <a:gd name="T26" fmla="*/ 45 w 408"/>
                <a:gd name="T27" fmla="*/ 136 h 431"/>
                <a:gd name="T28" fmla="*/ 0 w 408"/>
                <a:gd name="T29" fmla="*/ 136 h 431"/>
                <a:gd name="T30" fmla="*/ 68 w 408"/>
                <a:gd name="T31" fmla="*/ 159 h 431"/>
                <a:gd name="T32" fmla="*/ 90 w 408"/>
                <a:gd name="T33" fmla="*/ 204 h 431"/>
                <a:gd name="T34" fmla="*/ 158 w 408"/>
                <a:gd name="T35" fmla="*/ 204 h 431"/>
                <a:gd name="T36" fmla="*/ 136 w 408"/>
                <a:gd name="T37" fmla="*/ 249 h 431"/>
                <a:gd name="T38" fmla="*/ 45 w 408"/>
                <a:gd name="T39" fmla="*/ 295 h 431"/>
                <a:gd name="T40" fmla="*/ 68 w 408"/>
                <a:gd name="T41" fmla="*/ 317 h 431"/>
                <a:gd name="T42" fmla="*/ 68 w 408"/>
                <a:gd name="T43" fmla="*/ 363 h 431"/>
                <a:gd name="T44" fmla="*/ 181 w 408"/>
                <a:gd name="T45" fmla="*/ 317 h 431"/>
                <a:gd name="T46" fmla="*/ 272 w 408"/>
                <a:gd name="T47" fmla="*/ 431 h 431"/>
                <a:gd name="T48" fmla="*/ 295 w 408"/>
                <a:gd name="T49" fmla="*/ 385 h 431"/>
                <a:gd name="T50" fmla="*/ 295 w 408"/>
                <a:gd name="T51" fmla="*/ 363 h 431"/>
                <a:gd name="T52" fmla="*/ 249 w 408"/>
                <a:gd name="T53" fmla="*/ 340 h 431"/>
                <a:gd name="T54" fmla="*/ 249 w 408"/>
                <a:gd name="T55" fmla="*/ 272 h 431"/>
                <a:gd name="T56" fmla="*/ 317 w 408"/>
                <a:gd name="T57" fmla="*/ 204 h 431"/>
                <a:gd name="T58" fmla="*/ 385 w 408"/>
                <a:gd name="T59" fmla="*/ 227 h 431"/>
                <a:gd name="T60" fmla="*/ 408 w 408"/>
                <a:gd name="T61" fmla="*/ 181 h 431"/>
                <a:gd name="T62" fmla="*/ 363 w 408"/>
                <a:gd name="T63" fmla="*/ 159 h 431"/>
                <a:gd name="T64" fmla="*/ 363 w 408"/>
                <a:gd name="T65" fmla="*/ 136 h 431"/>
                <a:gd name="T66" fmla="*/ 340 w 408"/>
                <a:gd name="T67" fmla="*/ 113 h 431"/>
                <a:gd name="T68" fmla="*/ 363 w 408"/>
                <a:gd name="T69" fmla="*/ 91 h 431"/>
                <a:gd name="T70" fmla="*/ 340 w 408"/>
                <a:gd name="T71" fmla="*/ 68 h 431"/>
                <a:gd name="T72" fmla="*/ 385 w 408"/>
                <a:gd name="T73" fmla="*/ 23 h 431"/>
                <a:gd name="T74" fmla="*/ 363 w 408"/>
                <a:gd name="T75" fmla="*/ 23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08" h="431">
                  <a:moveTo>
                    <a:pt x="363" y="23"/>
                  </a:moveTo>
                  <a:lnTo>
                    <a:pt x="340" y="45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49" y="23"/>
                  </a:lnTo>
                  <a:lnTo>
                    <a:pt x="204" y="23"/>
                  </a:lnTo>
                  <a:lnTo>
                    <a:pt x="158" y="45"/>
                  </a:lnTo>
                  <a:lnTo>
                    <a:pt x="158" y="68"/>
                  </a:lnTo>
                  <a:lnTo>
                    <a:pt x="136" y="91"/>
                  </a:lnTo>
                  <a:lnTo>
                    <a:pt x="136" y="113"/>
                  </a:lnTo>
                  <a:lnTo>
                    <a:pt x="90" y="113"/>
                  </a:lnTo>
                  <a:lnTo>
                    <a:pt x="68" y="91"/>
                  </a:lnTo>
                  <a:lnTo>
                    <a:pt x="22" y="113"/>
                  </a:lnTo>
                  <a:lnTo>
                    <a:pt x="45" y="136"/>
                  </a:lnTo>
                  <a:lnTo>
                    <a:pt x="0" y="136"/>
                  </a:lnTo>
                  <a:lnTo>
                    <a:pt x="68" y="159"/>
                  </a:lnTo>
                  <a:lnTo>
                    <a:pt x="90" y="204"/>
                  </a:lnTo>
                  <a:lnTo>
                    <a:pt x="158" y="204"/>
                  </a:lnTo>
                  <a:lnTo>
                    <a:pt x="136" y="249"/>
                  </a:lnTo>
                  <a:lnTo>
                    <a:pt x="45" y="295"/>
                  </a:lnTo>
                  <a:lnTo>
                    <a:pt x="68" y="317"/>
                  </a:lnTo>
                  <a:lnTo>
                    <a:pt x="68" y="363"/>
                  </a:lnTo>
                  <a:lnTo>
                    <a:pt x="181" y="317"/>
                  </a:lnTo>
                  <a:lnTo>
                    <a:pt x="272" y="431"/>
                  </a:lnTo>
                  <a:lnTo>
                    <a:pt x="295" y="385"/>
                  </a:lnTo>
                  <a:lnTo>
                    <a:pt x="295" y="363"/>
                  </a:lnTo>
                  <a:lnTo>
                    <a:pt x="249" y="340"/>
                  </a:lnTo>
                  <a:lnTo>
                    <a:pt x="249" y="272"/>
                  </a:lnTo>
                  <a:lnTo>
                    <a:pt x="317" y="204"/>
                  </a:lnTo>
                  <a:lnTo>
                    <a:pt x="385" y="227"/>
                  </a:lnTo>
                  <a:lnTo>
                    <a:pt x="408" y="181"/>
                  </a:lnTo>
                  <a:lnTo>
                    <a:pt x="363" y="159"/>
                  </a:lnTo>
                  <a:lnTo>
                    <a:pt x="363" y="136"/>
                  </a:lnTo>
                  <a:lnTo>
                    <a:pt x="340" y="113"/>
                  </a:lnTo>
                  <a:lnTo>
                    <a:pt x="363" y="91"/>
                  </a:lnTo>
                  <a:lnTo>
                    <a:pt x="340" y="68"/>
                  </a:lnTo>
                  <a:lnTo>
                    <a:pt x="385" y="23"/>
                  </a:lnTo>
                  <a:lnTo>
                    <a:pt x="363" y="23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79" name="Freeform 135">
              <a:extLst>
                <a:ext uri="{FF2B5EF4-FFF2-40B4-BE49-F238E27FC236}">
                  <a16:creationId xmlns:a16="http://schemas.microsoft.com/office/drawing/2014/main" id="{9CA395EF-285F-4C90-B3EA-D047CB3097E8}"/>
                </a:ext>
              </a:extLst>
            </p:cNvPr>
            <p:cNvSpPr>
              <a:spLocks/>
            </p:cNvSpPr>
            <p:nvPr/>
          </p:nvSpPr>
          <p:spPr bwMode="auto">
            <a:xfrm>
              <a:off x="721" y="4703"/>
              <a:ext cx="294" cy="294"/>
            </a:xfrm>
            <a:custGeom>
              <a:avLst/>
              <a:gdLst>
                <a:gd name="T0" fmla="*/ 22 w 294"/>
                <a:gd name="T1" fmla="*/ 90 h 294"/>
                <a:gd name="T2" fmla="*/ 0 w 294"/>
                <a:gd name="T3" fmla="*/ 136 h 294"/>
                <a:gd name="T4" fmla="*/ 68 w 294"/>
                <a:gd name="T5" fmla="*/ 181 h 294"/>
                <a:gd name="T6" fmla="*/ 68 w 294"/>
                <a:gd name="T7" fmla="*/ 249 h 294"/>
                <a:gd name="T8" fmla="*/ 113 w 294"/>
                <a:gd name="T9" fmla="*/ 294 h 294"/>
                <a:gd name="T10" fmla="*/ 113 w 294"/>
                <a:gd name="T11" fmla="*/ 204 h 294"/>
                <a:gd name="T12" fmla="*/ 158 w 294"/>
                <a:gd name="T13" fmla="*/ 181 h 294"/>
                <a:gd name="T14" fmla="*/ 181 w 294"/>
                <a:gd name="T15" fmla="*/ 204 h 294"/>
                <a:gd name="T16" fmla="*/ 272 w 294"/>
                <a:gd name="T17" fmla="*/ 158 h 294"/>
                <a:gd name="T18" fmla="*/ 294 w 294"/>
                <a:gd name="T19" fmla="*/ 112 h 294"/>
                <a:gd name="T20" fmla="*/ 226 w 294"/>
                <a:gd name="T21" fmla="*/ 113 h 294"/>
                <a:gd name="T22" fmla="*/ 204 w 294"/>
                <a:gd name="T23" fmla="*/ 68 h 294"/>
                <a:gd name="T24" fmla="*/ 136 w 294"/>
                <a:gd name="T25" fmla="*/ 45 h 294"/>
                <a:gd name="T26" fmla="*/ 113 w 294"/>
                <a:gd name="T27" fmla="*/ 68 h 294"/>
                <a:gd name="T28" fmla="*/ 90 w 294"/>
                <a:gd name="T29" fmla="*/ 45 h 294"/>
                <a:gd name="T30" fmla="*/ 90 w 294"/>
                <a:gd name="T31" fmla="*/ 22 h 294"/>
                <a:gd name="T32" fmla="*/ 68 w 294"/>
                <a:gd name="T33" fmla="*/ 0 h 294"/>
                <a:gd name="T34" fmla="*/ 45 w 294"/>
                <a:gd name="T35" fmla="*/ 22 h 294"/>
                <a:gd name="T36" fmla="*/ 22 w 294"/>
                <a:gd name="T37" fmla="*/ 45 h 294"/>
                <a:gd name="T38" fmla="*/ 68 w 294"/>
                <a:gd name="T39" fmla="*/ 68 h 294"/>
                <a:gd name="T40" fmla="*/ 45 w 294"/>
                <a:gd name="T41" fmla="*/ 90 h 294"/>
                <a:gd name="T42" fmla="*/ 45 w 294"/>
                <a:gd name="T43" fmla="*/ 113 h 294"/>
                <a:gd name="T44" fmla="*/ 22 w 294"/>
                <a:gd name="T45" fmla="*/ 113 h 294"/>
                <a:gd name="T46" fmla="*/ 22 w 294"/>
                <a:gd name="T47" fmla="*/ 90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4" h="294">
                  <a:moveTo>
                    <a:pt x="22" y="90"/>
                  </a:moveTo>
                  <a:lnTo>
                    <a:pt x="0" y="136"/>
                  </a:lnTo>
                  <a:lnTo>
                    <a:pt x="68" y="181"/>
                  </a:lnTo>
                  <a:lnTo>
                    <a:pt x="68" y="249"/>
                  </a:lnTo>
                  <a:lnTo>
                    <a:pt x="113" y="294"/>
                  </a:lnTo>
                  <a:lnTo>
                    <a:pt x="113" y="204"/>
                  </a:lnTo>
                  <a:lnTo>
                    <a:pt x="158" y="181"/>
                  </a:lnTo>
                  <a:lnTo>
                    <a:pt x="181" y="204"/>
                  </a:lnTo>
                  <a:lnTo>
                    <a:pt x="272" y="158"/>
                  </a:lnTo>
                  <a:lnTo>
                    <a:pt x="294" y="112"/>
                  </a:lnTo>
                  <a:lnTo>
                    <a:pt x="226" y="113"/>
                  </a:lnTo>
                  <a:lnTo>
                    <a:pt x="204" y="68"/>
                  </a:lnTo>
                  <a:lnTo>
                    <a:pt x="136" y="45"/>
                  </a:lnTo>
                  <a:lnTo>
                    <a:pt x="113" y="68"/>
                  </a:lnTo>
                  <a:lnTo>
                    <a:pt x="90" y="45"/>
                  </a:lnTo>
                  <a:lnTo>
                    <a:pt x="90" y="22"/>
                  </a:lnTo>
                  <a:lnTo>
                    <a:pt x="68" y="0"/>
                  </a:lnTo>
                  <a:lnTo>
                    <a:pt x="45" y="22"/>
                  </a:lnTo>
                  <a:lnTo>
                    <a:pt x="22" y="45"/>
                  </a:lnTo>
                  <a:lnTo>
                    <a:pt x="68" y="68"/>
                  </a:lnTo>
                  <a:lnTo>
                    <a:pt x="45" y="90"/>
                  </a:lnTo>
                  <a:lnTo>
                    <a:pt x="45" y="113"/>
                  </a:lnTo>
                  <a:lnTo>
                    <a:pt x="22" y="113"/>
                  </a:lnTo>
                  <a:lnTo>
                    <a:pt x="22" y="9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0" name="Freeform 136">
              <a:extLst>
                <a:ext uri="{FF2B5EF4-FFF2-40B4-BE49-F238E27FC236}">
                  <a16:creationId xmlns:a16="http://schemas.microsoft.com/office/drawing/2014/main" id="{3E51695D-D102-4BA9-B184-10C21916309F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4" y="3614"/>
              <a:ext cx="544" cy="612"/>
            </a:xfrm>
            <a:custGeom>
              <a:avLst/>
              <a:gdLst>
                <a:gd name="T0" fmla="*/ 386 w 544"/>
                <a:gd name="T1" fmla="*/ 227 h 612"/>
                <a:gd name="T2" fmla="*/ 340 w 544"/>
                <a:gd name="T3" fmla="*/ 227 h 612"/>
                <a:gd name="T4" fmla="*/ 295 w 544"/>
                <a:gd name="T5" fmla="*/ 272 h 612"/>
                <a:gd name="T6" fmla="*/ 250 w 544"/>
                <a:gd name="T7" fmla="*/ 363 h 612"/>
                <a:gd name="T8" fmla="*/ 227 w 544"/>
                <a:gd name="T9" fmla="*/ 476 h 612"/>
                <a:gd name="T10" fmla="*/ 204 w 544"/>
                <a:gd name="T11" fmla="*/ 522 h 612"/>
                <a:gd name="T12" fmla="*/ 227 w 544"/>
                <a:gd name="T13" fmla="*/ 544 h 612"/>
                <a:gd name="T14" fmla="*/ 159 w 544"/>
                <a:gd name="T15" fmla="*/ 612 h 612"/>
                <a:gd name="T16" fmla="*/ 114 w 544"/>
                <a:gd name="T17" fmla="*/ 612 h 612"/>
                <a:gd name="T18" fmla="*/ 114 w 544"/>
                <a:gd name="T19" fmla="*/ 567 h 612"/>
                <a:gd name="T20" fmla="*/ 45 w 544"/>
                <a:gd name="T21" fmla="*/ 544 h 612"/>
                <a:gd name="T22" fmla="*/ 0 w 544"/>
                <a:gd name="T23" fmla="*/ 476 h 612"/>
                <a:gd name="T24" fmla="*/ 23 w 544"/>
                <a:gd name="T25" fmla="*/ 454 h 612"/>
                <a:gd name="T26" fmla="*/ 68 w 544"/>
                <a:gd name="T27" fmla="*/ 454 h 612"/>
                <a:gd name="T28" fmla="*/ 159 w 544"/>
                <a:gd name="T29" fmla="*/ 386 h 612"/>
                <a:gd name="T30" fmla="*/ 250 w 544"/>
                <a:gd name="T31" fmla="*/ 295 h 612"/>
                <a:gd name="T32" fmla="*/ 272 w 544"/>
                <a:gd name="T33" fmla="*/ 227 h 612"/>
                <a:gd name="T34" fmla="*/ 295 w 544"/>
                <a:gd name="T35" fmla="*/ 204 h 612"/>
                <a:gd name="T36" fmla="*/ 272 w 544"/>
                <a:gd name="T37" fmla="*/ 181 h 612"/>
                <a:gd name="T38" fmla="*/ 295 w 544"/>
                <a:gd name="T39" fmla="*/ 136 h 612"/>
                <a:gd name="T40" fmla="*/ 272 w 544"/>
                <a:gd name="T41" fmla="*/ 113 h 612"/>
                <a:gd name="T42" fmla="*/ 295 w 544"/>
                <a:gd name="T43" fmla="*/ 68 h 612"/>
                <a:gd name="T44" fmla="*/ 318 w 544"/>
                <a:gd name="T45" fmla="*/ 45 h 612"/>
                <a:gd name="T46" fmla="*/ 363 w 544"/>
                <a:gd name="T47" fmla="*/ 23 h 612"/>
                <a:gd name="T48" fmla="*/ 386 w 544"/>
                <a:gd name="T49" fmla="*/ 45 h 612"/>
                <a:gd name="T50" fmla="*/ 454 w 544"/>
                <a:gd name="T51" fmla="*/ 23 h 612"/>
                <a:gd name="T52" fmla="*/ 544 w 544"/>
                <a:gd name="T53" fmla="*/ 0 h 612"/>
                <a:gd name="T54" fmla="*/ 544 w 544"/>
                <a:gd name="T55" fmla="*/ 45 h 612"/>
                <a:gd name="T56" fmla="*/ 499 w 544"/>
                <a:gd name="T57" fmla="*/ 45 h 612"/>
                <a:gd name="T58" fmla="*/ 476 w 544"/>
                <a:gd name="T59" fmla="*/ 68 h 612"/>
                <a:gd name="T60" fmla="*/ 476 w 544"/>
                <a:gd name="T61" fmla="*/ 113 h 612"/>
                <a:gd name="T62" fmla="*/ 431 w 544"/>
                <a:gd name="T63" fmla="*/ 91 h 612"/>
                <a:gd name="T64" fmla="*/ 386 w 544"/>
                <a:gd name="T65" fmla="*/ 136 h 612"/>
                <a:gd name="T66" fmla="*/ 363 w 544"/>
                <a:gd name="T67" fmla="*/ 113 h 612"/>
                <a:gd name="T68" fmla="*/ 318 w 544"/>
                <a:gd name="T69" fmla="*/ 136 h 612"/>
                <a:gd name="T70" fmla="*/ 340 w 544"/>
                <a:gd name="T71" fmla="*/ 159 h 612"/>
                <a:gd name="T72" fmla="*/ 318 w 544"/>
                <a:gd name="T73" fmla="*/ 181 h 612"/>
                <a:gd name="T74" fmla="*/ 340 w 544"/>
                <a:gd name="T75" fmla="*/ 181 h 612"/>
                <a:gd name="T76" fmla="*/ 363 w 544"/>
                <a:gd name="T77" fmla="*/ 204 h 612"/>
                <a:gd name="T78" fmla="*/ 386 w 544"/>
                <a:gd name="T79" fmla="*/ 204 h 612"/>
                <a:gd name="T80" fmla="*/ 386 w 544"/>
                <a:gd name="T81" fmla="*/ 227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44" h="612">
                  <a:moveTo>
                    <a:pt x="386" y="227"/>
                  </a:moveTo>
                  <a:lnTo>
                    <a:pt x="340" y="227"/>
                  </a:lnTo>
                  <a:lnTo>
                    <a:pt x="295" y="272"/>
                  </a:lnTo>
                  <a:lnTo>
                    <a:pt x="250" y="363"/>
                  </a:lnTo>
                  <a:lnTo>
                    <a:pt x="227" y="476"/>
                  </a:lnTo>
                  <a:lnTo>
                    <a:pt x="204" y="522"/>
                  </a:lnTo>
                  <a:lnTo>
                    <a:pt x="227" y="544"/>
                  </a:lnTo>
                  <a:lnTo>
                    <a:pt x="159" y="612"/>
                  </a:lnTo>
                  <a:lnTo>
                    <a:pt x="114" y="612"/>
                  </a:lnTo>
                  <a:lnTo>
                    <a:pt x="114" y="567"/>
                  </a:lnTo>
                  <a:lnTo>
                    <a:pt x="45" y="544"/>
                  </a:lnTo>
                  <a:lnTo>
                    <a:pt x="0" y="476"/>
                  </a:lnTo>
                  <a:lnTo>
                    <a:pt x="23" y="454"/>
                  </a:lnTo>
                  <a:lnTo>
                    <a:pt x="68" y="454"/>
                  </a:lnTo>
                  <a:lnTo>
                    <a:pt x="159" y="386"/>
                  </a:lnTo>
                  <a:lnTo>
                    <a:pt x="250" y="295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272" y="181"/>
                  </a:lnTo>
                  <a:lnTo>
                    <a:pt x="295" y="136"/>
                  </a:lnTo>
                  <a:lnTo>
                    <a:pt x="272" y="113"/>
                  </a:lnTo>
                  <a:lnTo>
                    <a:pt x="295" y="68"/>
                  </a:lnTo>
                  <a:lnTo>
                    <a:pt x="318" y="45"/>
                  </a:lnTo>
                  <a:lnTo>
                    <a:pt x="363" y="23"/>
                  </a:lnTo>
                  <a:lnTo>
                    <a:pt x="386" y="45"/>
                  </a:lnTo>
                  <a:lnTo>
                    <a:pt x="454" y="23"/>
                  </a:lnTo>
                  <a:lnTo>
                    <a:pt x="544" y="0"/>
                  </a:lnTo>
                  <a:lnTo>
                    <a:pt x="544" y="45"/>
                  </a:lnTo>
                  <a:lnTo>
                    <a:pt x="499" y="45"/>
                  </a:lnTo>
                  <a:lnTo>
                    <a:pt x="476" y="68"/>
                  </a:lnTo>
                  <a:lnTo>
                    <a:pt x="476" y="113"/>
                  </a:lnTo>
                  <a:lnTo>
                    <a:pt x="431" y="91"/>
                  </a:lnTo>
                  <a:lnTo>
                    <a:pt x="386" y="136"/>
                  </a:lnTo>
                  <a:lnTo>
                    <a:pt x="363" y="113"/>
                  </a:lnTo>
                  <a:lnTo>
                    <a:pt x="318" y="136"/>
                  </a:lnTo>
                  <a:lnTo>
                    <a:pt x="340" y="159"/>
                  </a:lnTo>
                  <a:lnTo>
                    <a:pt x="318" y="181"/>
                  </a:lnTo>
                  <a:lnTo>
                    <a:pt x="340" y="181"/>
                  </a:lnTo>
                  <a:lnTo>
                    <a:pt x="363" y="204"/>
                  </a:lnTo>
                  <a:lnTo>
                    <a:pt x="386" y="204"/>
                  </a:lnTo>
                  <a:lnTo>
                    <a:pt x="386" y="227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1" name="Freeform 137">
              <a:extLst>
                <a:ext uri="{FF2B5EF4-FFF2-40B4-BE49-F238E27FC236}">
                  <a16:creationId xmlns:a16="http://schemas.microsoft.com/office/drawing/2014/main" id="{057B3475-7090-45CC-932E-F5883BB174C7}"/>
                </a:ext>
              </a:extLst>
            </p:cNvPr>
            <p:cNvSpPr>
              <a:spLocks/>
            </p:cNvSpPr>
            <p:nvPr/>
          </p:nvSpPr>
          <p:spPr bwMode="auto">
            <a:xfrm>
              <a:off x="675" y="5156"/>
              <a:ext cx="204" cy="136"/>
            </a:xfrm>
            <a:custGeom>
              <a:avLst/>
              <a:gdLst>
                <a:gd name="T0" fmla="*/ 91 w 204"/>
                <a:gd name="T1" fmla="*/ 46 h 136"/>
                <a:gd name="T2" fmla="*/ 159 w 204"/>
                <a:gd name="T3" fmla="*/ 23 h 136"/>
                <a:gd name="T4" fmla="*/ 204 w 204"/>
                <a:gd name="T5" fmla="*/ 46 h 136"/>
                <a:gd name="T6" fmla="*/ 182 w 204"/>
                <a:gd name="T7" fmla="*/ 91 h 136"/>
                <a:gd name="T8" fmla="*/ 159 w 204"/>
                <a:gd name="T9" fmla="*/ 68 h 136"/>
                <a:gd name="T10" fmla="*/ 114 w 204"/>
                <a:gd name="T11" fmla="*/ 68 h 136"/>
                <a:gd name="T12" fmla="*/ 91 w 204"/>
                <a:gd name="T13" fmla="*/ 91 h 136"/>
                <a:gd name="T14" fmla="*/ 23 w 204"/>
                <a:gd name="T15" fmla="*/ 136 h 136"/>
                <a:gd name="T16" fmla="*/ 0 w 204"/>
                <a:gd name="T17" fmla="*/ 114 h 136"/>
                <a:gd name="T18" fmla="*/ 23 w 204"/>
                <a:gd name="T19" fmla="*/ 91 h 136"/>
                <a:gd name="T20" fmla="*/ 0 w 204"/>
                <a:gd name="T21" fmla="*/ 68 h 136"/>
                <a:gd name="T22" fmla="*/ 68 w 204"/>
                <a:gd name="T23" fmla="*/ 0 h 136"/>
                <a:gd name="T24" fmla="*/ 114 w 204"/>
                <a:gd name="T25" fmla="*/ 0 h 136"/>
                <a:gd name="T26" fmla="*/ 91 w 204"/>
                <a:gd name="T27" fmla="*/ 4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04" h="136">
                  <a:moveTo>
                    <a:pt x="91" y="46"/>
                  </a:moveTo>
                  <a:lnTo>
                    <a:pt x="159" y="23"/>
                  </a:lnTo>
                  <a:lnTo>
                    <a:pt x="204" y="46"/>
                  </a:lnTo>
                  <a:lnTo>
                    <a:pt x="182" y="91"/>
                  </a:lnTo>
                  <a:lnTo>
                    <a:pt x="159" y="68"/>
                  </a:lnTo>
                  <a:lnTo>
                    <a:pt x="114" y="68"/>
                  </a:lnTo>
                  <a:lnTo>
                    <a:pt x="91" y="91"/>
                  </a:lnTo>
                  <a:lnTo>
                    <a:pt x="23" y="136"/>
                  </a:lnTo>
                  <a:lnTo>
                    <a:pt x="0" y="114"/>
                  </a:lnTo>
                  <a:lnTo>
                    <a:pt x="23" y="91"/>
                  </a:lnTo>
                  <a:lnTo>
                    <a:pt x="0" y="68"/>
                  </a:lnTo>
                  <a:lnTo>
                    <a:pt x="68" y="0"/>
                  </a:lnTo>
                  <a:lnTo>
                    <a:pt x="114" y="0"/>
                  </a:lnTo>
                  <a:lnTo>
                    <a:pt x="91" y="46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2" name="Freeform 138">
              <a:extLst>
                <a:ext uri="{FF2B5EF4-FFF2-40B4-BE49-F238E27FC236}">
                  <a16:creationId xmlns:a16="http://schemas.microsoft.com/office/drawing/2014/main" id="{0B17BA6C-3839-4D10-B8BB-42F4076F2FF7}"/>
                </a:ext>
              </a:extLst>
            </p:cNvPr>
            <p:cNvSpPr>
              <a:spLocks/>
            </p:cNvSpPr>
            <p:nvPr/>
          </p:nvSpPr>
          <p:spPr bwMode="auto">
            <a:xfrm>
              <a:off x="630" y="4748"/>
              <a:ext cx="249" cy="386"/>
            </a:xfrm>
            <a:custGeom>
              <a:avLst/>
              <a:gdLst>
                <a:gd name="T0" fmla="*/ 204 w 249"/>
                <a:gd name="T1" fmla="*/ 249 h 386"/>
                <a:gd name="T2" fmla="*/ 159 w 249"/>
                <a:gd name="T3" fmla="*/ 204 h 386"/>
                <a:gd name="T4" fmla="*/ 159 w 249"/>
                <a:gd name="T5" fmla="*/ 136 h 386"/>
                <a:gd name="T6" fmla="*/ 91 w 249"/>
                <a:gd name="T7" fmla="*/ 91 h 386"/>
                <a:gd name="T8" fmla="*/ 113 w 249"/>
                <a:gd name="T9" fmla="*/ 45 h 386"/>
                <a:gd name="T10" fmla="*/ 91 w 249"/>
                <a:gd name="T11" fmla="*/ 23 h 386"/>
                <a:gd name="T12" fmla="*/ 68 w 249"/>
                <a:gd name="T13" fmla="*/ 23 h 386"/>
                <a:gd name="T14" fmla="*/ 23 w 249"/>
                <a:gd name="T15" fmla="*/ 0 h 386"/>
                <a:gd name="T16" fmla="*/ 23 w 249"/>
                <a:gd name="T17" fmla="*/ 23 h 386"/>
                <a:gd name="T18" fmla="*/ 45 w 249"/>
                <a:gd name="T19" fmla="*/ 45 h 386"/>
                <a:gd name="T20" fmla="*/ 23 w 249"/>
                <a:gd name="T21" fmla="*/ 68 h 386"/>
                <a:gd name="T22" fmla="*/ 45 w 249"/>
                <a:gd name="T23" fmla="*/ 113 h 386"/>
                <a:gd name="T24" fmla="*/ 91 w 249"/>
                <a:gd name="T25" fmla="*/ 113 h 386"/>
                <a:gd name="T26" fmla="*/ 68 w 249"/>
                <a:gd name="T27" fmla="*/ 136 h 386"/>
                <a:gd name="T28" fmla="*/ 113 w 249"/>
                <a:gd name="T29" fmla="*/ 159 h 386"/>
                <a:gd name="T30" fmla="*/ 136 w 249"/>
                <a:gd name="T31" fmla="*/ 204 h 386"/>
                <a:gd name="T32" fmla="*/ 113 w 249"/>
                <a:gd name="T33" fmla="*/ 227 h 386"/>
                <a:gd name="T34" fmla="*/ 136 w 249"/>
                <a:gd name="T35" fmla="*/ 272 h 386"/>
                <a:gd name="T36" fmla="*/ 113 w 249"/>
                <a:gd name="T37" fmla="*/ 272 h 386"/>
                <a:gd name="T38" fmla="*/ 91 w 249"/>
                <a:gd name="T39" fmla="*/ 249 h 386"/>
                <a:gd name="T40" fmla="*/ 68 w 249"/>
                <a:gd name="T41" fmla="*/ 272 h 386"/>
                <a:gd name="T42" fmla="*/ 45 w 249"/>
                <a:gd name="T43" fmla="*/ 227 h 386"/>
                <a:gd name="T44" fmla="*/ 68 w 249"/>
                <a:gd name="T45" fmla="*/ 204 h 386"/>
                <a:gd name="T46" fmla="*/ 68 w 249"/>
                <a:gd name="T47" fmla="*/ 181 h 386"/>
                <a:gd name="T48" fmla="*/ 45 w 249"/>
                <a:gd name="T49" fmla="*/ 181 h 386"/>
                <a:gd name="T50" fmla="*/ 68 w 249"/>
                <a:gd name="T51" fmla="*/ 159 h 386"/>
                <a:gd name="T52" fmla="*/ 45 w 249"/>
                <a:gd name="T53" fmla="*/ 136 h 386"/>
                <a:gd name="T54" fmla="*/ 0 w 249"/>
                <a:gd name="T55" fmla="*/ 204 h 386"/>
                <a:gd name="T56" fmla="*/ 23 w 249"/>
                <a:gd name="T57" fmla="*/ 249 h 386"/>
                <a:gd name="T58" fmla="*/ 45 w 249"/>
                <a:gd name="T59" fmla="*/ 249 h 386"/>
                <a:gd name="T60" fmla="*/ 45 w 249"/>
                <a:gd name="T61" fmla="*/ 295 h 386"/>
                <a:gd name="T62" fmla="*/ 68 w 249"/>
                <a:gd name="T63" fmla="*/ 318 h 386"/>
                <a:gd name="T64" fmla="*/ 23 w 249"/>
                <a:gd name="T65" fmla="*/ 363 h 386"/>
                <a:gd name="T66" fmla="*/ 68 w 249"/>
                <a:gd name="T67" fmla="*/ 340 h 386"/>
                <a:gd name="T68" fmla="*/ 91 w 249"/>
                <a:gd name="T69" fmla="*/ 295 h 386"/>
                <a:gd name="T70" fmla="*/ 113 w 249"/>
                <a:gd name="T71" fmla="*/ 318 h 386"/>
                <a:gd name="T72" fmla="*/ 159 w 249"/>
                <a:gd name="T73" fmla="*/ 295 h 386"/>
                <a:gd name="T74" fmla="*/ 181 w 249"/>
                <a:gd name="T75" fmla="*/ 318 h 386"/>
                <a:gd name="T76" fmla="*/ 181 w 249"/>
                <a:gd name="T77" fmla="*/ 340 h 386"/>
                <a:gd name="T78" fmla="*/ 159 w 249"/>
                <a:gd name="T79" fmla="*/ 363 h 386"/>
                <a:gd name="T80" fmla="*/ 181 w 249"/>
                <a:gd name="T81" fmla="*/ 386 h 386"/>
                <a:gd name="T82" fmla="*/ 204 w 249"/>
                <a:gd name="T83" fmla="*/ 363 h 386"/>
                <a:gd name="T84" fmla="*/ 227 w 249"/>
                <a:gd name="T85" fmla="*/ 363 h 386"/>
                <a:gd name="T86" fmla="*/ 249 w 249"/>
                <a:gd name="T87" fmla="*/ 318 h 386"/>
                <a:gd name="T88" fmla="*/ 249 w 249"/>
                <a:gd name="T89" fmla="*/ 272 h 386"/>
                <a:gd name="T90" fmla="*/ 227 w 249"/>
                <a:gd name="T91" fmla="*/ 295 h 386"/>
                <a:gd name="T92" fmla="*/ 181 w 249"/>
                <a:gd name="T93" fmla="*/ 295 h 386"/>
                <a:gd name="T94" fmla="*/ 159 w 249"/>
                <a:gd name="T95" fmla="*/ 272 h 386"/>
                <a:gd name="T96" fmla="*/ 204 w 249"/>
                <a:gd name="T97" fmla="*/ 249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49" h="386">
                  <a:moveTo>
                    <a:pt x="204" y="249"/>
                  </a:moveTo>
                  <a:lnTo>
                    <a:pt x="159" y="204"/>
                  </a:lnTo>
                  <a:lnTo>
                    <a:pt x="159" y="136"/>
                  </a:lnTo>
                  <a:lnTo>
                    <a:pt x="91" y="91"/>
                  </a:lnTo>
                  <a:lnTo>
                    <a:pt x="113" y="45"/>
                  </a:lnTo>
                  <a:lnTo>
                    <a:pt x="91" y="23"/>
                  </a:lnTo>
                  <a:lnTo>
                    <a:pt x="68" y="23"/>
                  </a:lnTo>
                  <a:lnTo>
                    <a:pt x="23" y="0"/>
                  </a:lnTo>
                  <a:lnTo>
                    <a:pt x="23" y="23"/>
                  </a:lnTo>
                  <a:lnTo>
                    <a:pt x="45" y="45"/>
                  </a:lnTo>
                  <a:lnTo>
                    <a:pt x="23" y="68"/>
                  </a:lnTo>
                  <a:lnTo>
                    <a:pt x="45" y="113"/>
                  </a:lnTo>
                  <a:lnTo>
                    <a:pt x="91" y="113"/>
                  </a:lnTo>
                  <a:lnTo>
                    <a:pt x="68" y="136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13" y="227"/>
                  </a:lnTo>
                  <a:lnTo>
                    <a:pt x="136" y="272"/>
                  </a:lnTo>
                  <a:lnTo>
                    <a:pt x="113" y="272"/>
                  </a:lnTo>
                  <a:lnTo>
                    <a:pt x="91" y="249"/>
                  </a:lnTo>
                  <a:lnTo>
                    <a:pt x="68" y="272"/>
                  </a:lnTo>
                  <a:lnTo>
                    <a:pt x="45" y="227"/>
                  </a:lnTo>
                  <a:lnTo>
                    <a:pt x="68" y="204"/>
                  </a:lnTo>
                  <a:lnTo>
                    <a:pt x="68" y="181"/>
                  </a:lnTo>
                  <a:lnTo>
                    <a:pt x="45" y="181"/>
                  </a:lnTo>
                  <a:lnTo>
                    <a:pt x="68" y="159"/>
                  </a:lnTo>
                  <a:lnTo>
                    <a:pt x="45" y="136"/>
                  </a:lnTo>
                  <a:lnTo>
                    <a:pt x="0" y="204"/>
                  </a:lnTo>
                  <a:lnTo>
                    <a:pt x="23" y="249"/>
                  </a:lnTo>
                  <a:lnTo>
                    <a:pt x="45" y="249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23" y="363"/>
                  </a:lnTo>
                  <a:lnTo>
                    <a:pt x="68" y="340"/>
                  </a:lnTo>
                  <a:lnTo>
                    <a:pt x="91" y="295"/>
                  </a:lnTo>
                  <a:lnTo>
                    <a:pt x="113" y="318"/>
                  </a:lnTo>
                  <a:lnTo>
                    <a:pt x="159" y="295"/>
                  </a:lnTo>
                  <a:lnTo>
                    <a:pt x="181" y="318"/>
                  </a:lnTo>
                  <a:lnTo>
                    <a:pt x="181" y="340"/>
                  </a:lnTo>
                  <a:lnTo>
                    <a:pt x="159" y="363"/>
                  </a:lnTo>
                  <a:lnTo>
                    <a:pt x="181" y="386"/>
                  </a:lnTo>
                  <a:lnTo>
                    <a:pt x="204" y="363"/>
                  </a:lnTo>
                  <a:lnTo>
                    <a:pt x="227" y="363"/>
                  </a:lnTo>
                  <a:lnTo>
                    <a:pt x="249" y="318"/>
                  </a:lnTo>
                  <a:lnTo>
                    <a:pt x="249" y="272"/>
                  </a:lnTo>
                  <a:lnTo>
                    <a:pt x="227" y="295"/>
                  </a:lnTo>
                  <a:lnTo>
                    <a:pt x="181" y="295"/>
                  </a:lnTo>
                  <a:lnTo>
                    <a:pt x="159" y="272"/>
                  </a:lnTo>
                  <a:lnTo>
                    <a:pt x="204" y="249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3" name="Freeform 139">
              <a:extLst>
                <a:ext uri="{FF2B5EF4-FFF2-40B4-BE49-F238E27FC236}">
                  <a16:creationId xmlns:a16="http://schemas.microsoft.com/office/drawing/2014/main" id="{A00EDE2B-FC6F-4F83-B875-1056F6440333}"/>
                </a:ext>
              </a:extLst>
            </p:cNvPr>
            <p:cNvSpPr>
              <a:spLocks/>
            </p:cNvSpPr>
            <p:nvPr/>
          </p:nvSpPr>
          <p:spPr bwMode="auto">
            <a:xfrm>
              <a:off x="1673" y="4748"/>
              <a:ext cx="544" cy="476"/>
            </a:xfrm>
            <a:custGeom>
              <a:avLst/>
              <a:gdLst>
                <a:gd name="T0" fmla="*/ 295 w 544"/>
                <a:gd name="T1" fmla="*/ 0 h 476"/>
                <a:gd name="T2" fmla="*/ 204 w 544"/>
                <a:gd name="T3" fmla="*/ 23 h 476"/>
                <a:gd name="T4" fmla="*/ 204 w 544"/>
                <a:gd name="T5" fmla="*/ 68 h 476"/>
                <a:gd name="T6" fmla="*/ 159 w 544"/>
                <a:gd name="T7" fmla="*/ 91 h 476"/>
                <a:gd name="T8" fmla="*/ 159 w 544"/>
                <a:gd name="T9" fmla="*/ 136 h 476"/>
                <a:gd name="T10" fmla="*/ 114 w 544"/>
                <a:gd name="T11" fmla="*/ 159 h 476"/>
                <a:gd name="T12" fmla="*/ 46 w 544"/>
                <a:gd name="T13" fmla="*/ 181 h 476"/>
                <a:gd name="T14" fmla="*/ 0 w 544"/>
                <a:gd name="T15" fmla="*/ 204 h 476"/>
                <a:gd name="T16" fmla="*/ 23 w 544"/>
                <a:gd name="T17" fmla="*/ 227 h 476"/>
                <a:gd name="T18" fmla="*/ 0 w 544"/>
                <a:gd name="T19" fmla="*/ 272 h 476"/>
                <a:gd name="T20" fmla="*/ 46 w 544"/>
                <a:gd name="T21" fmla="*/ 295 h 476"/>
                <a:gd name="T22" fmla="*/ 46 w 544"/>
                <a:gd name="T23" fmla="*/ 318 h 476"/>
                <a:gd name="T24" fmla="*/ 0 w 544"/>
                <a:gd name="T25" fmla="*/ 363 h 476"/>
                <a:gd name="T26" fmla="*/ 0 w 544"/>
                <a:gd name="T27" fmla="*/ 408 h 476"/>
                <a:gd name="T28" fmla="*/ 23 w 544"/>
                <a:gd name="T29" fmla="*/ 476 h 476"/>
                <a:gd name="T30" fmla="*/ 46 w 544"/>
                <a:gd name="T31" fmla="*/ 476 h 476"/>
                <a:gd name="T32" fmla="*/ 68 w 544"/>
                <a:gd name="T33" fmla="*/ 408 h 476"/>
                <a:gd name="T34" fmla="*/ 91 w 544"/>
                <a:gd name="T35" fmla="*/ 386 h 476"/>
                <a:gd name="T36" fmla="*/ 136 w 544"/>
                <a:gd name="T37" fmla="*/ 340 h 476"/>
                <a:gd name="T38" fmla="*/ 182 w 544"/>
                <a:gd name="T39" fmla="*/ 340 h 476"/>
                <a:gd name="T40" fmla="*/ 159 w 544"/>
                <a:gd name="T41" fmla="*/ 249 h 476"/>
                <a:gd name="T42" fmla="*/ 250 w 544"/>
                <a:gd name="T43" fmla="*/ 272 h 476"/>
                <a:gd name="T44" fmla="*/ 295 w 544"/>
                <a:gd name="T45" fmla="*/ 181 h 476"/>
                <a:gd name="T46" fmla="*/ 363 w 544"/>
                <a:gd name="T47" fmla="*/ 136 h 476"/>
                <a:gd name="T48" fmla="*/ 431 w 544"/>
                <a:gd name="T49" fmla="*/ 159 h 476"/>
                <a:gd name="T50" fmla="*/ 476 w 544"/>
                <a:gd name="T51" fmla="*/ 159 h 476"/>
                <a:gd name="T52" fmla="*/ 499 w 544"/>
                <a:gd name="T53" fmla="*/ 159 h 476"/>
                <a:gd name="T54" fmla="*/ 544 w 544"/>
                <a:gd name="T55" fmla="*/ 113 h 476"/>
                <a:gd name="T56" fmla="*/ 522 w 544"/>
                <a:gd name="T57" fmla="*/ 68 h 476"/>
                <a:gd name="T58" fmla="*/ 454 w 544"/>
                <a:gd name="T59" fmla="*/ 113 h 476"/>
                <a:gd name="T60" fmla="*/ 408 w 544"/>
                <a:gd name="T61" fmla="*/ 91 h 476"/>
                <a:gd name="T62" fmla="*/ 318 w 544"/>
                <a:gd name="T63" fmla="*/ 91 h 476"/>
                <a:gd name="T64" fmla="*/ 295 w 544"/>
                <a:gd name="T65" fmla="*/ 45 h 476"/>
                <a:gd name="T66" fmla="*/ 295 w 544"/>
                <a:gd name="T67" fmla="*/ 0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4" h="476">
                  <a:moveTo>
                    <a:pt x="295" y="0"/>
                  </a:moveTo>
                  <a:lnTo>
                    <a:pt x="204" y="23"/>
                  </a:lnTo>
                  <a:lnTo>
                    <a:pt x="204" y="68"/>
                  </a:lnTo>
                  <a:lnTo>
                    <a:pt x="159" y="91"/>
                  </a:lnTo>
                  <a:lnTo>
                    <a:pt x="159" y="136"/>
                  </a:lnTo>
                  <a:lnTo>
                    <a:pt x="114" y="159"/>
                  </a:lnTo>
                  <a:lnTo>
                    <a:pt x="46" y="181"/>
                  </a:lnTo>
                  <a:lnTo>
                    <a:pt x="0" y="204"/>
                  </a:lnTo>
                  <a:lnTo>
                    <a:pt x="23" y="227"/>
                  </a:lnTo>
                  <a:lnTo>
                    <a:pt x="0" y="272"/>
                  </a:lnTo>
                  <a:lnTo>
                    <a:pt x="46" y="295"/>
                  </a:lnTo>
                  <a:lnTo>
                    <a:pt x="46" y="318"/>
                  </a:lnTo>
                  <a:lnTo>
                    <a:pt x="0" y="363"/>
                  </a:lnTo>
                  <a:lnTo>
                    <a:pt x="0" y="408"/>
                  </a:lnTo>
                  <a:lnTo>
                    <a:pt x="23" y="476"/>
                  </a:lnTo>
                  <a:lnTo>
                    <a:pt x="46" y="476"/>
                  </a:lnTo>
                  <a:lnTo>
                    <a:pt x="68" y="408"/>
                  </a:lnTo>
                  <a:lnTo>
                    <a:pt x="91" y="386"/>
                  </a:lnTo>
                  <a:lnTo>
                    <a:pt x="136" y="340"/>
                  </a:lnTo>
                  <a:lnTo>
                    <a:pt x="182" y="340"/>
                  </a:lnTo>
                  <a:lnTo>
                    <a:pt x="159" y="249"/>
                  </a:lnTo>
                  <a:lnTo>
                    <a:pt x="250" y="272"/>
                  </a:lnTo>
                  <a:lnTo>
                    <a:pt x="295" y="181"/>
                  </a:lnTo>
                  <a:lnTo>
                    <a:pt x="363" y="136"/>
                  </a:lnTo>
                  <a:lnTo>
                    <a:pt x="431" y="159"/>
                  </a:lnTo>
                  <a:lnTo>
                    <a:pt x="476" y="159"/>
                  </a:lnTo>
                  <a:lnTo>
                    <a:pt x="499" y="159"/>
                  </a:lnTo>
                  <a:lnTo>
                    <a:pt x="544" y="113"/>
                  </a:lnTo>
                  <a:lnTo>
                    <a:pt x="522" y="68"/>
                  </a:lnTo>
                  <a:lnTo>
                    <a:pt x="454" y="113"/>
                  </a:lnTo>
                  <a:lnTo>
                    <a:pt x="408" y="91"/>
                  </a:lnTo>
                  <a:lnTo>
                    <a:pt x="318" y="91"/>
                  </a:lnTo>
                  <a:lnTo>
                    <a:pt x="295" y="45"/>
                  </a:lnTo>
                  <a:lnTo>
                    <a:pt x="295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4" name="Freeform 140">
              <a:extLst>
                <a:ext uri="{FF2B5EF4-FFF2-40B4-BE49-F238E27FC236}">
                  <a16:creationId xmlns:a16="http://schemas.microsoft.com/office/drawing/2014/main" id="{62ACC40F-52A9-4C1C-A2F6-0195E6FE1917}"/>
                </a:ext>
              </a:extLst>
            </p:cNvPr>
            <p:cNvSpPr>
              <a:spLocks/>
            </p:cNvSpPr>
            <p:nvPr/>
          </p:nvSpPr>
          <p:spPr bwMode="auto">
            <a:xfrm>
              <a:off x="1696" y="4884"/>
              <a:ext cx="680" cy="431"/>
            </a:xfrm>
            <a:custGeom>
              <a:avLst/>
              <a:gdLst>
                <a:gd name="T0" fmla="*/ 567 w 680"/>
                <a:gd name="T1" fmla="*/ 68 h 431"/>
                <a:gd name="T2" fmla="*/ 544 w 680"/>
                <a:gd name="T3" fmla="*/ 45 h 431"/>
                <a:gd name="T4" fmla="*/ 499 w 680"/>
                <a:gd name="T5" fmla="*/ 45 h 431"/>
                <a:gd name="T6" fmla="*/ 476 w 680"/>
                <a:gd name="T7" fmla="*/ 23 h 431"/>
                <a:gd name="T8" fmla="*/ 408 w 680"/>
                <a:gd name="T9" fmla="*/ 23 h 431"/>
                <a:gd name="T10" fmla="*/ 340 w 680"/>
                <a:gd name="T11" fmla="*/ 0 h 431"/>
                <a:gd name="T12" fmla="*/ 272 w 680"/>
                <a:gd name="T13" fmla="*/ 45 h 431"/>
                <a:gd name="T14" fmla="*/ 227 w 680"/>
                <a:gd name="T15" fmla="*/ 136 h 431"/>
                <a:gd name="T16" fmla="*/ 136 w 680"/>
                <a:gd name="T17" fmla="*/ 113 h 431"/>
                <a:gd name="T18" fmla="*/ 159 w 680"/>
                <a:gd name="T19" fmla="*/ 204 h 431"/>
                <a:gd name="T20" fmla="*/ 113 w 680"/>
                <a:gd name="T21" fmla="*/ 204 h 431"/>
                <a:gd name="T22" fmla="*/ 45 w 680"/>
                <a:gd name="T23" fmla="*/ 272 h 431"/>
                <a:gd name="T24" fmla="*/ 23 w 680"/>
                <a:gd name="T25" fmla="*/ 340 h 431"/>
                <a:gd name="T26" fmla="*/ 45 w 680"/>
                <a:gd name="T27" fmla="*/ 363 h 431"/>
                <a:gd name="T28" fmla="*/ 0 w 680"/>
                <a:gd name="T29" fmla="*/ 386 h 431"/>
                <a:gd name="T30" fmla="*/ 45 w 680"/>
                <a:gd name="T31" fmla="*/ 408 h 431"/>
                <a:gd name="T32" fmla="*/ 68 w 680"/>
                <a:gd name="T33" fmla="*/ 408 h 431"/>
                <a:gd name="T34" fmla="*/ 113 w 680"/>
                <a:gd name="T35" fmla="*/ 431 h 431"/>
                <a:gd name="T36" fmla="*/ 113 w 680"/>
                <a:gd name="T37" fmla="*/ 386 h 431"/>
                <a:gd name="T38" fmla="*/ 136 w 680"/>
                <a:gd name="T39" fmla="*/ 386 h 431"/>
                <a:gd name="T40" fmla="*/ 136 w 680"/>
                <a:gd name="T41" fmla="*/ 340 h 431"/>
                <a:gd name="T42" fmla="*/ 159 w 680"/>
                <a:gd name="T43" fmla="*/ 318 h 431"/>
                <a:gd name="T44" fmla="*/ 181 w 680"/>
                <a:gd name="T45" fmla="*/ 340 h 431"/>
                <a:gd name="T46" fmla="*/ 272 w 680"/>
                <a:gd name="T47" fmla="*/ 250 h 431"/>
                <a:gd name="T48" fmla="*/ 272 w 680"/>
                <a:gd name="T49" fmla="*/ 227 h 431"/>
                <a:gd name="T50" fmla="*/ 295 w 680"/>
                <a:gd name="T51" fmla="*/ 204 h 431"/>
                <a:gd name="T52" fmla="*/ 363 w 680"/>
                <a:gd name="T53" fmla="*/ 204 h 431"/>
                <a:gd name="T54" fmla="*/ 385 w 680"/>
                <a:gd name="T55" fmla="*/ 182 h 431"/>
                <a:gd name="T56" fmla="*/ 476 w 680"/>
                <a:gd name="T57" fmla="*/ 159 h 431"/>
                <a:gd name="T58" fmla="*/ 498 w 680"/>
                <a:gd name="T59" fmla="*/ 191 h 431"/>
                <a:gd name="T60" fmla="*/ 548 w 680"/>
                <a:gd name="T61" fmla="*/ 211 h 431"/>
                <a:gd name="T62" fmla="*/ 567 w 680"/>
                <a:gd name="T63" fmla="*/ 250 h 431"/>
                <a:gd name="T64" fmla="*/ 600 w 680"/>
                <a:gd name="T65" fmla="*/ 337 h 431"/>
                <a:gd name="T66" fmla="*/ 658 w 680"/>
                <a:gd name="T67" fmla="*/ 250 h 431"/>
                <a:gd name="T68" fmla="*/ 680 w 680"/>
                <a:gd name="T69" fmla="*/ 227 h 431"/>
                <a:gd name="T70" fmla="*/ 635 w 680"/>
                <a:gd name="T71" fmla="*/ 204 h 431"/>
                <a:gd name="T72" fmla="*/ 635 w 680"/>
                <a:gd name="T73" fmla="*/ 182 h 431"/>
                <a:gd name="T74" fmla="*/ 658 w 680"/>
                <a:gd name="T75" fmla="*/ 159 h 431"/>
                <a:gd name="T76" fmla="*/ 612 w 680"/>
                <a:gd name="T77" fmla="*/ 136 h 431"/>
                <a:gd name="T78" fmla="*/ 612 w 680"/>
                <a:gd name="T79" fmla="*/ 91 h 431"/>
                <a:gd name="T80" fmla="*/ 567 w 680"/>
                <a:gd name="T81" fmla="*/ 68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80" h="431">
                  <a:moveTo>
                    <a:pt x="567" y="68"/>
                  </a:moveTo>
                  <a:lnTo>
                    <a:pt x="544" y="45"/>
                  </a:lnTo>
                  <a:lnTo>
                    <a:pt x="499" y="45"/>
                  </a:lnTo>
                  <a:lnTo>
                    <a:pt x="476" y="23"/>
                  </a:lnTo>
                  <a:lnTo>
                    <a:pt x="408" y="23"/>
                  </a:lnTo>
                  <a:lnTo>
                    <a:pt x="340" y="0"/>
                  </a:lnTo>
                  <a:lnTo>
                    <a:pt x="272" y="45"/>
                  </a:lnTo>
                  <a:lnTo>
                    <a:pt x="227" y="136"/>
                  </a:lnTo>
                  <a:lnTo>
                    <a:pt x="136" y="113"/>
                  </a:lnTo>
                  <a:lnTo>
                    <a:pt x="159" y="204"/>
                  </a:lnTo>
                  <a:lnTo>
                    <a:pt x="113" y="204"/>
                  </a:lnTo>
                  <a:lnTo>
                    <a:pt x="45" y="272"/>
                  </a:lnTo>
                  <a:lnTo>
                    <a:pt x="23" y="340"/>
                  </a:lnTo>
                  <a:lnTo>
                    <a:pt x="45" y="363"/>
                  </a:lnTo>
                  <a:lnTo>
                    <a:pt x="0" y="386"/>
                  </a:lnTo>
                  <a:lnTo>
                    <a:pt x="45" y="408"/>
                  </a:lnTo>
                  <a:lnTo>
                    <a:pt x="68" y="408"/>
                  </a:lnTo>
                  <a:lnTo>
                    <a:pt x="113" y="431"/>
                  </a:lnTo>
                  <a:lnTo>
                    <a:pt x="113" y="386"/>
                  </a:lnTo>
                  <a:lnTo>
                    <a:pt x="136" y="386"/>
                  </a:lnTo>
                  <a:lnTo>
                    <a:pt x="136" y="340"/>
                  </a:lnTo>
                  <a:lnTo>
                    <a:pt x="159" y="318"/>
                  </a:lnTo>
                  <a:lnTo>
                    <a:pt x="181" y="340"/>
                  </a:lnTo>
                  <a:lnTo>
                    <a:pt x="272" y="250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363" y="204"/>
                  </a:lnTo>
                  <a:lnTo>
                    <a:pt x="385" y="182"/>
                  </a:lnTo>
                  <a:lnTo>
                    <a:pt x="476" y="159"/>
                  </a:lnTo>
                  <a:lnTo>
                    <a:pt x="498" y="191"/>
                  </a:lnTo>
                  <a:lnTo>
                    <a:pt x="548" y="211"/>
                  </a:lnTo>
                  <a:lnTo>
                    <a:pt x="567" y="250"/>
                  </a:lnTo>
                  <a:lnTo>
                    <a:pt x="600" y="337"/>
                  </a:lnTo>
                  <a:lnTo>
                    <a:pt x="658" y="250"/>
                  </a:lnTo>
                  <a:lnTo>
                    <a:pt x="680" y="227"/>
                  </a:lnTo>
                  <a:lnTo>
                    <a:pt x="635" y="204"/>
                  </a:lnTo>
                  <a:lnTo>
                    <a:pt x="635" y="182"/>
                  </a:lnTo>
                  <a:lnTo>
                    <a:pt x="658" y="159"/>
                  </a:lnTo>
                  <a:lnTo>
                    <a:pt x="612" y="136"/>
                  </a:lnTo>
                  <a:lnTo>
                    <a:pt x="612" y="91"/>
                  </a:lnTo>
                  <a:lnTo>
                    <a:pt x="567" y="68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5" name="Freeform 141">
              <a:extLst>
                <a:ext uri="{FF2B5EF4-FFF2-40B4-BE49-F238E27FC236}">
                  <a16:creationId xmlns:a16="http://schemas.microsoft.com/office/drawing/2014/main" id="{692173C2-26A5-417D-805F-4F734D7F1D46}"/>
                </a:ext>
              </a:extLst>
            </p:cNvPr>
            <p:cNvSpPr>
              <a:spLocks/>
            </p:cNvSpPr>
            <p:nvPr/>
          </p:nvSpPr>
          <p:spPr bwMode="auto">
            <a:xfrm>
              <a:off x="2195" y="4725"/>
              <a:ext cx="317" cy="136"/>
            </a:xfrm>
            <a:custGeom>
              <a:avLst/>
              <a:gdLst>
                <a:gd name="T0" fmla="*/ 0 w 317"/>
                <a:gd name="T1" fmla="*/ 91 h 136"/>
                <a:gd name="T2" fmla="*/ 22 w 317"/>
                <a:gd name="T3" fmla="*/ 136 h 136"/>
                <a:gd name="T4" fmla="*/ 68 w 317"/>
                <a:gd name="T5" fmla="*/ 91 h 136"/>
                <a:gd name="T6" fmla="*/ 136 w 317"/>
                <a:gd name="T7" fmla="*/ 136 h 136"/>
                <a:gd name="T8" fmla="*/ 204 w 317"/>
                <a:gd name="T9" fmla="*/ 114 h 136"/>
                <a:gd name="T10" fmla="*/ 249 w 317"/>
                <a:gd name="T11" fmla="*/ 114 h 136"/>
                <a:gd name="T12" fmla="*/ 295 w 317"/>
                <a:gd name="T13" fmla="*/ 136 h 136"/>
                <a:gd name="T14" fmla="*/ 317 w 317"/>
                <a:gd name="T15" fmla="*/ 114 h 136"/>
                <a:gd name="T16" fmla="*/ 272 w 317"/>
                <a:gd name="T17" fmla="*/ 91 h 136"/>
                <a:gd name="T18" fmla="*/ 227 w 317"/>
                <a:gd name="T19" fmla="*/ 46 h 136"/>
                <a:gd name="T20" fmla="*/ 204 w 317"/>
                <a:gd name="T21" fmla="*/ 0 h 136"/>
                <a:gd name="T22" fmla="*/ 181 w 317"/>
                <a:gd name="T23" fmla="*/ 23 h 136"/>
                <a:gd name="T24" fmla="*/ 136 w 317"/>
                <a:gd name="T25" fmla="*/ 0 h 136"/>
                <a:gd name="T26" fmla="*/ 66 w 317"/>
                <a:gd name="T27" fmla="*/ 18 h 136"/>
                <a:gd name="T28" fmla="*/ 48 w 317"/>
                <a:gd name="T29" fmla="*/ 36 h 136"/>
                <a:gd name="T30" fmla="*/ 11 w 317"/>
                <a:gd name="T31" fmla="*/ 17 h 136"/>
                <a:gd name="T32" fmla="*/ 20 w 317"/>
                <a:gd name="T33" fmla="*/ 50 h 136"/>
                <a:gd name="T34" fmla="*/ 0 w 317"/>
                <a:gd name="T35" fmla="*/ 91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17" h="136">
                  <a:moveTo>
                    <a:pt x="0" y="91"/>
                  </a:moveTo>
                  <a:lnTo>
                    <a:pt x="22" y="136"/>
                  </a:lnTo>
                  <a:lnTo>
                    <a:pt x="68" y="91"/>
                  </a:lnTo>
                  <a:lnTo>
                    <a:pt x="136" y="136"/>
                  </a:lnTo>
                  <a:lnTo>
                    <a:pt x="204" y="114"/>
                  </a:lnTo>
                  <a:lnTo>
                    <a:pt x="249" y="114"/>
                  </a:lnTo>
                  <a:lnTo>
                    <a:pt x="295" y="136"/>
                  </a:lnTo>
                  <a:lnTo>
                    <a:pt x="317" y="114"/>
                  </a:lnTo>
                  <a:lnTo>
                    <a:pt x="272" y="91"/>
                  </a:lnTo>
                  <a:lnTo>
                    <a:pt x="227" y="46"/>
                  </a:lnTo>
                  <a:lnTo>
                    <a:pt x="204" y="0"/>
                  </a:lnTo>
                  <a:lnTo>
                    <a:pt x="181" y="23"/>
                  </a:lnTo>
                  <a:lnTo>
                    <a:pt x="136" y="0"/>
                  </a:lnTo>
                  <a:lnTo>
                    <a:pt x="66" y="18"/>
                  </a:lnTo>
                  <a:lnTo>
                    <a:pt x="48" y="36"/>
                  </a:lnTo>
                  <a:lnTo>
                    <a:pt x="11" y="17"/>
                  </a:lnTo>
                  <a:lnTo>
                    <a:pt x="20" y="50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6" name="Freeform 142">
              <a:extLst>
                <a:ext uri="{FF2B5EF4-FFF2-40B4-BE49-F238E27FC236}">
                  <a16:creationId xmlns:a16="http://schemas.microsoft.com/office/drawing/2014/main" id="{EF943BF1-7F18-4684-AFD5-B78D19A10827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2" y="4816"/>
              <a:ext cx="386" cy="295"/>
            </a:xfrm>
            <a:custGeom>
              <a:avLst/>
              <a:gdLst>
                <a:gd name="T0" fmla="*/ 340 w 386"/>
                <a:gd name="T1" fmla="*/ 23 h 295"/>
                <a:gd name="T2" fmla="*/ 318 w 386"/>
                <a:gd name="T3" fmla="*/ 45 h 295"/>
                <a:gd name="T4" fmla="*/ 272 w 386"/>
                <a:gd name="T5" fmla="*/ 23 h 295"/>
                <a:gd name="T6" fmla="*/ 227 w 386"/>
                <a:gd name="T7" fmla="*/ 23 h 295"/>
                <a:gd name="T8" fmla="*/ 159 w 386"/>
                <a:gd name="T9" fmla="*/ 45 h 295"/>
                <a:gd name="T10" fmla="*/ 91 w 386"/>
                <a:gd name="T11" fmla="*/ 0 h 295"/>
                <a:gd name="T12" fmla="*/ 0 w 386"/>
                <a:gd name="T13" fmla="*/ 91 h 295"/>
                <a:gd name="T14" fmla="*/ 23 w 386"/>
                <a:gd name="T15" fmla="*/ 113 h 295"/>
                <a:gd name="T16" fmla="*/ 68 w 386"/>
                <a:gd name="T17" fmla="*/ 113 h 295"/>
                <a:gd name="T18" fmla="*/ 91 w 386"/>
                <a:gd name="T19" fmla="*/ 136 h 295"/>
                <a:gd name="T20" fmla="*/ 136 w 386"/>
                <a:gd name="T21" fmla="*/ 159 h 295"/>
                <a:gd name="T22" fmla="*/ 136 w 386"/>
                <a:gd name="T23" fmla="*/ 204 h 295"/>
                <a:gd name="T24" fmla="*/ 182 w 386"/>
                <a:gd name="T25" fmla="*/ 227 h 295"/>
                <a:gd name="T26" fmla="*/ 159 w 386"/>
                <a:gd name="T27" fmla="*/ 250 h 295"/>
                <a:gd name="T28" fmla="*/ 159 w 386"/>
                <a:gd name="T29" fmla="*/ 272 h 295"/>
                <a:gd name="T30" fmla="*/ 204 w 386"/>
                <a:gd name="T31" fmla="*/ 295 h 295"/>
                <a:gd name="T32" fmla="*/ 227 w 386"/>
                <a:gd name="T33" fmla="*/ 272 h 295"/>
                <a:gd name="T34" fmla="*/ 250 w 386"/>
                <a:gd name="T35" fmla="*/ 250 h 295"/>
                <a:gd name="T36" fmla="*/ 295 w 386"/>
                <a:gd name="T37" fmla="*/ 250 h 295"/>
                <a:gd name="T38" fmla="*/ 340 w 386"/>
                <a:gd name="T39" fmla="*/ 204 h 295"/>
                <a:gd name="T40" fmla="*/ 363 w 386"/>
                <a:gd name="T41" fmla="*/ 204 h 295"/>
                <a:gd name="T42" fmla="*/ 363 w 386"/>
                <a:gd name="T43" fmla="*/ 181 h 295"/>
                <a:gd name="T44" fmla="*/ 386 w 386"/>
                <a:gd name="T45" fmla="*/ 159 h 295"/>
                <a:gd name="T46" fmla="*/ 340 w 386"/>
                <a:gd name="T47" fmla="*/ 113 h 295"/>
                <a:gd name="T48" fmla="*/ 363 w 386"/>
                <a:gd name="T49" fmla="*/ 68 h 295"/>
                <a:gd name="T50" fmla="*/ 386 w 386"/>
                <a:gd name="T51" fmla="*/ 45 h 295"/>
                <a:gd name="T52" fmla="*/ 363 w 386"/>
                <a:gd name="T53" fmla="*/ 23 h 295"/>
                <a:gd name="T54" fmla="*/ 340 w 386"/>
                <a:gd name="T55" fmla="*/ 23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86" h="295">
                  <a:moveTo>
                    <a:pt x="340" y="23"/>
                  </a:moveTo>
                  <a:lnTo>
                    <a:pt x="318" y="45"/>
                  </a:lnTo>
                  <a:lnTo>
                    <a:pt x="272" y="23"/>
                  </a:lnTo>
                  <a:lnTo>
                    <a:pt x="227" y="23"/>
                  </a:lnTo>
                  <a:lnTo>
                    <a:pt x="159" y="45"/>
                  </a:lnTo>
                  <a:lnTo>
                    <a:pt x="91" y="0"/>
                  </a:lnTo>
                  <a:lnTo>
                    <a:pt x="0" y="91"/>
                  </a:lnTo>
                  <a:lnTo>
                    <a:pt x="23" y="113"/>
                  </a:lnTo>
                  <a:lnTo>
                    <a:pt x="68" y="113"/>
                  </a:lnTo>
                  <a:lnTo>
                    <a:pt x="91" y="136"/>
                  </a:lnTo>
                  <a:lnTo>
                    <a:pt x="136" y="159"/>
                  </a:lnTo>
                  <a:lnTo>
                    <a:pt x="136" y="204"/>
                  </a:lnTo>
                  <a:lnTo>
                    <a:pt x="182" y="227"/>
                  </a:lnTo>
                  <a:lnTo>
                    <a:pt x="159" y="250"/>
                  </a:lnTo>
                  <a:lnTo>
                    <a:pt x="159" y="272"/>
                  </a:lnTo>
                  <a:lnTo>
                    <a:pt x="204" y="295"/>
                  </a:lnTo>
                  <a:lnTo>
                    <a:pt x="227" y="272"/>
                  </a:lnTo>
                  <a:lnTo>
                    <a:pt x="250" y="250"/>
                  </a:lnTo>
                  <a:lnTo>
                    <a:pt x="295" y="250"/>
                  </a:lnTo>
                  <a:lnTo>
                    <a:pt x="340" y="204"/>
                  </a:lnTo>
                  <a:lnTo>
                    <a:pt x="363" y="204"/>
                  </a:lnTo>
                  <a:lnTo>
                    <a:pt x="363" y="181"/>
                  </a:lnTo>
                  <a:lnTo>
                    <a:pt x="386" y="159"/>
                  </a:lnTo>
                  <a:lnTo>
                    <a:pt x="340" y="113"/>
                  </a:lnTo>
                  <a:lnTo>
                    <a:pt x="363" y="68"/>
                  </a:lnTo>
                  <a:lnTo>
                    <a:pt x="386" y="45"/>
                  </a:lnTo>
                  <a:lnTo>
                    <a:pt x="363" y="23"/>
                  </a:lnTo>
                  <a:lnTo>
                    <a:pt x="340" y="23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7" name="Freeform 143">
              <a:extLst>
                <a:ext uri="{FF2B5EF4-FFF2-40B4-BE49-F238E27FC236}">
                  <a16:creationId xmlns:a16="http://schemas.microsoft.com/office/drawing/2014/main" id="{2E07A57A-CF28-4755-9D3E-20F2473ACE13}"/>
                </a:ext>
              </a:extLst>
            </p:cNvPr>
            <p:cNvSpPr>
              <a:spLocks/>
            </p:cNvSpPr>
            <p:nvPr/>
          </p:nvSpPr>
          <p:spPr bwMode="auto">
            <a:xfrm>
              <a:off x="2580" y="4725"/>
              <a:ext cx="159" cy="159"/>
            </a:xfrm>
            <a:custGeom>
              <a:avLst/>
              <a:gdLst>
                <a:gd name="T0" fmla="*/ 159 w 159"/>
                <a:gd name="T1" fmla="*/ 0 h 159"/>
                <a:gd name="T2" fmla="*/ 91 w 159"/>
                <a:gd name="T3" fmla="*/ 23 h 159"/>
                <a:gd name="T4" fmla="*/ 23 w 159"/>
                <a:gd name="T5" fmla="*/ 91 h 159"/>
                <a:gd name="T6" fmla="*/ 0 w 159"/>
                <a:gd name="T7" fmla="*/ 91 h 159"/>
                <a:gd name="T8" fmla="*/ 23 w 159"/>
                <a:gd name="T9" fmla="*/ 136 h 159"/>
                <a:gd name="T10" fmla="*/ 46 w 159"/>
                <a:gd name="T11" fmla="*/ 159 h 159"/>
                <a:gd name="T12" fmla="*/ 68 w 159"/>
                <a:gd name="T13" fmla="*/ 136 h 159"/>
                <a:gd name="T14" fmla="*/ 91 w 159"/>
                <a:gd name="T15" fmla="*/ 136 h 159"/>
                <a:gd name="T16" fmla="*/ 114 w 159"/>
                <a:gd name="T17" fmla="*/ 114 h 159"/>
                <a:gd name="T18" fmla="*/ 91 w 159"/>
                <a:gd name="T19" fmla="*/ 91 h 159"/>
                <a:gd name="T20" fmla="*/ 114 w 159"/>
                <a:gd name="T21" fmla="*/ 46 h 159"/>
                <a:gd name="T22" fmla="*/ 159 w 159"/>
                <a:gd name="T23" fmla="*/ 23 h 159"/>
                <a:gd name="T24" fmla="*/ 159 w 159"/>
                <a:gd name="T25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9" h="159">
                  <a:moveTo>
                    <a:pt x="159" y="0"/>
                  </a:moveTo>
                  <a:lnTo>
                    <a:pt x="91" y="23"/>
                  </a:lnTo>
                  <a:lnTo>
                    <a:pt x="23" y="91"/>
                  </a:lnTo>
                  <a:lnTo>
                    <a:pt x="0" y="91"/>
                  </a:lnTo>
                  <a:lnTo>
                    <a:pt x="23" y="136"/>
                  </a:lnTo>
                  <a:lnTo>
                    <a:pt x="46" y="159"/>
                  </a:lnTo>
                  <a:lnTo>
                    <a:pt x="68" y="136"/>
                  </a:lnTo>
                  <a:lnTo>
                    <a:pt x="91" y="136"/>
                  </a:lnTo>
                  <a:lnTo>
                    <a:pt x="114" y="114"/>
                  </a:lnTo>
                  <a:lnTo>
                    <a:pt x="91" y="91"/>
                  </a:lnTo>
                  <a:lnTo>
                    <a:pt x="114" y="46"/>
                  </a:lnTo>
                  <a:lnTo>
                    <a:pt x="159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8" name="Freeform 144">
              <a:extLst>
                <a:ext uri="{FF2B5EF4-FFF2-40B4-BE49-F238E27FC236}">
                  <a16:creationId xmlns:a16="http://schemas.microsoft.com/office/drawing/2014/main" id="{ABB2802C-3B49-4570-B39E-9906882A8685}"/>
                </a:ext>
              </a:extLst>
            </p:cNvPr>
            <p:cNvSpPr>
              <a:spLocks/>
            </p:cNvSpPr>
            <p:nvPr/>
          </p:nvSpPr>
          <p:spPr bwMode="auto">
            <a:xfrm>
              <a:off x="1220" y="4385"/>
              <a:ext cx="476" cy="386"/>
            </a:xfrm>
            <a:custGeom>
              <a:avLst/>
              <a:gdLst>
                <a:gd name="T0" fmla="*/ 340 w 476"/>
                <a:gd name="T1" fmla="*/ 0 h 386"/>
                <a:gd name="T2" fmla="*/ 317 w 476"/>
                <a:gd name="T3" fmla="*/ 0 h 386"/>
                <a:gd name="T4" fmla="*/ 294 w 476"/>
                <a:gd name="T5" fmla="*/ 46 h 386"/>
                <a:gd name="T6" fmla="*/ 249 w 476"/>
                <a:gd name="T7" fmla="*/ 46 h 386"/>
                <a:gd name="T8" fmla="*/ 226 w 476"/>
                <a:gd name="T9" fmla="*/ 91 h 386"/>
                <a:gd name="T10" fmla="*/ 136 w 476"/>
                <a:gd name="T11" fmla="*/ 91 h 386"/>
                <a:gd name="T12" fmla="*/ 90 w 476"/>
                <a:gd name="T13" fmla="*/ 46 h 386"/>
                <a:gd name="T14" fmla="*/ 68 w 476"/>
                <a:gd name="T15" fmla="*/ 68 h 386"/>
                <a:gd name="T16" fmla="*/ 22 w 476"/>
                <a:gd name="T17" fmla="*/ 68 h 386"/>
                <a:gd name="T18" fmla="*/ 22 w 476"/>
                <a:gd name="T19" fmla="*/ 91 h 386"/>
                <a:gd name="T20" fmla="*/ 22 w 476"/>
                <a:gd name="T21" fmla="*/ 136 h 386"/>
                <a:gd name="T22" fmla="*/ 0 w 476"/>
                <a:gd name="T23" fmla="*/ 159 h 386"/>
                <a:gd name="T24" fmla="*/ 0 w 476"/>
                <a:gd name="T25" fmla="*/ 227 h 386"/>
                <a:gd name="T26" fmla="*/ 45 w 476"/>
                <a:gd name="T27" fmla="*/ 204 h 386"/>
                <a:gd name="T28" fmla="*/ 90 w 476"/>
                <a:gd name="T29" fmla="*/ 250 h 386"/>
                <a:gd name="T30" fmla="*/ 90 w 476"/>
                <a:gd name="T31" fmla="*/ 272 h 386"/>
                <a:gd name="T32" fmla="*/ 136 w 476"/>
                <a:gd name="T33" fmla="*/ 272 h 386"/>
                <a:gd name="T34" fmla="*/ 158 w 476"/>
                <a:gd name="T35" fmla="*/ 250 h 386"/>
                <a:gd name="T36" fmla="*/ 181 w 476"/>
                <a:gd name="T37" fmla="*/ 272 h 386"/>
                <a:gd name="T38" fmla="*/ 204 w 476"/>
                <a:gd name="T39" fmla="*/ 250 h 386"/>
                <a:gd name="T40" fmla="*/ 204 w 476"/>
                <a:gd name="T41" fmla="*/ 272 h 386"/>
                <a:gd name="T42" fmla="*/ 226 w 476"/>
                <a:gd name="T43" fmla="*/ 250 h 386"/>
                <a:gd name="T44" fmla="*/ 294 w 476"/>
                <a:gd name="T45" fmla="*/ 272 h 386"/>
                <a:gd name="T46" fmla="*/ 317 w 476"/>
                <a:gd name="T47" fmla="*/ 272 h 386"/>
                <a:gd name="T48" fmla="*/ 362 w 476"/>
                <a:gd name="T49" fmla="*/ 340 h 386"/>
                <a:gd name="T50" fmla="*/ 408 w 476"/>
                <a:gd name="T51" fmla="*/ 386 h 386"/>
                <a:gd name="T52" fmla="*/ 408 w 476"/>
                <a:gd name="T53" fmla="*/ 340 h 386"/>
                <a:gd name="T54" fmla="*/ 453 w 476"/>
                <a:gd name="T55" fmla="*/ 340 h 386"/>
                <a:gd name="T56" fmla="*/ 453 w 476"/>
                <a:gd name="T57" fmla="*/ 295 h 386"/>
                <a:gd name="T58" fmla="*/ 476 w 476"/>
                <a:gd name="T59" fmla="*/ 272 h 386"/>
                <a:gd name="T60" fmla="*/ 476 w 476"/>
                <a:gd name="T61" fmla="*/ 227 h 386"/>
                <a:gd name="T62" fmla="*/ 453 w 476"/>
                <a:gd name="T63" fmla="*/ 182 h 386"/>
                <a:gd name="T64" fmla="*/ 453 w 476"/>
                <a:gd name="T65" fmla="*/ 114 h 386"/>
                <a:gd name="T66" fmla="*/ 430 w 476"/>
                <a:gd name="T67" fmla="*/ 159 h 386"/>
                <a:gd name="T68" fmla="*/ 385 w 476"/>
                <a:gd name="T69" fmla="*/ 182 h 386"/>
                <a:gd name="T70" fmla="*/ 340 w 476"/>
                <a:gd name="T71" fmla="*/ 159 h 386"/>
                <a:gd name="T72" fmla="*/ 362 w 476"/>
                <a:gd name="T73" fmla="*/ 114 h 386"/>
                <a:gd name="T74" fmla="*/ 317 w 476"/>
                <a:gd name="T75" fmla="*/ 91 h 386"/>
                <a:gd name="T76" fmla="*/ 340 w 476"/>
                <a:gd name="T77" fmla="*/ 46 h 386"/>
                <a:gd name="T78" fmla="*/ 340 w 476"/>
                <a:gd name="T79" fmla="*/ 0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76" h="386">
                  <a:moveTo>
                    <a:pt x="340" y="0"/>
                  </a:moveTo>
                  <a:lnTo>
                    <a:pt x="317" y="0"/>
                  </a:lnTo>
                  <a:lnTo>
                    <a:pt x="294" y="46"/>
                  </a:lnTo>
                  <a:lnTo>
                    <a:pt x="249" y="46"/>
                  </a:lnTo>
                  <a:lnTo>
                    <a:pt x="226" y="91"/>
                  </a:lnTo>
                  <a:lnTo>
                    <a:pt x="136" y="91"/>
                  </a:lnTo>
                  <a:lnTo>
                    <a:pt x="90" y="46"/>
                  </a:lnTo>
                  <a:lnTo>
                    <a:pt x="68" y="68"/>
                  </a:lnTo>
                  <a:lnTo>
                    <a:pt x="22" y="68"/>
                  </a:lnTo>
                  <a:lnTo>
                    <a:pt x="22" y="91"/>
                  </a:lnTo>
                  <a:lnTo>
                    <a:pt x="22" y="136"/>
                  </a:lnTo>
                  <a:lnTo>
                    <a:pt x="0" y="159"/>
                  </a:lnTo>
                  <a:lnTo>
                    <a:pt x="0" y="227"/>
                  </a:lnTo>
                  <a:lnTo>
                    <a:pt x="45" y="204"/>
                  </a:lnTo>
                  <a:lnTo>
                    <a:pt x="90" y="250"/>
                  </a:lnTo>
                  <a:lnTo>
                    <a:pt x="90" y="272"/>
                  </a:lnTo>
                  <a:lnTo>
                    <a:pt x="136" y="272"/>
                  </a:lnTo>
                  <a:lnTo>
                    <a:pt x="158" y="250"/>
                  </a:lnTo>
                  <a:lnTo>
                    <a:pt x="181" y="272"/>
                  </a:lnTo>
                  <a:lnTo>
                    <a:pt x="204" y="250"/>
                  </a:lnTo>
                  <a:lnTo>
                    <a:pt x="204" y="272"/>
                  </a:lnTo>
                  <a:lnTo>
                    <a:pt x="226" y="250"/>
                  </a:lnTo>
                  <a:lnTo>
                    <a:pt x="294" y="272"/>
                  </a:lnTo>
                  <a:lnTo>
                    <a:pt x="317" y="272"/>
                  </a:lnTo>
                  <a:lnTo>
                    <a:pt x="362" y="340"/>
                  </a:lnTo>
                  <a:lnTo>
                    <a:pt x="408" y="386"/>
                  </a:lnTo>
                  <a:lnTo>
                    <a:pt x="408" y="340"/>
                  </a:lnTo>
                  <a:lnTo>
                    <a:pt x="453" y="340"/>
                  </a:lnTo>
                  <a:lnTo>
                    <a:pt x="453" y="295"/>
                  </a:lnTo>
                  <a:lnTo>
                    <a:pt x="476" y="272"/>
                  </a:lnTo>
                  <a:lnTo>
                    <a:pt x="476" y="227"/>
                  </a:lnTo>
                  <a:lnTo>
                    <a:pt x="453" y="182"/>
                  </a:lnTo>
                  <a:lnTo>
                    <a:pt x="453" y="114"/>
                  </a:lnTo>
                  <a:lnTo>
                    <a:pt x="430" y="159"/>
                  </a:lnTo>
                  <a:lnTo>
                    <a:pt x="385" y="182"/>
                  </a:lnTo>
                  <a:lnTo>
                    <a:pt x="340" y="159"/>
                  </a:lnTo>
                  <a:lnTo>
                    <a:pt x="362" y="114"/>
                  </a:lnTo>
                  <a:lnTo>
                    <a:pt x="317" y="91"/>
                  </a:lnTo>
                  <a:lnTo>
                    <a:pt x="340" y="46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89" name="Freeform 145">
              <a:extLst>
                <a:ext uri="{FF2B5EF4-FFF2-40B4-BE49-F238E27FC236}">
                  <a16:creationId xmlns:a16="http://schemas.microsoft.com/office/drawing/2014/main" id="{4D674284-E6C9-4CAF-A752-A57510A6E09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7" y="4113"/>
              <a:ext cx="703" cy="454"/>
            </a:xfrm>
            <a:custGeom>
              <a:avLst/>
              <a:gdLst>
                <a:gd name="T0" fmla="*/ 23 w 703"/>
                <a:gd name="T1" fmla="*/ 272 h 454"/>
                <a:gd name="T2" fmla="*/ 23 w 703"/>
                <a:gd name="T3" fmla="*/ 318 h 454"/>
                <a:gd name="T4" fmla="*/ 0 w 703"/>
                <a:gd name="T5" fmla="*/ 363 h 454"/>
                <a:gd name="T6" fmla="*/ 45 w 703"/>
                <a:gd name="T7" fmla="*/ 386 h 454"/>
                <a:gd name="T8" fmla="*/ 23 w 703"/>
                <a:gd name="T9" fmla="*/ 431 h 454"/>
                <a:gd name="T10" fmla="*/ 68 w 703"/>
                <a:gd name="T11" fmla="*/ 454 h 454"/>
                <a:gd name="T12" fmla="*/ 113 w 703"/>
                <a:gd name="T13" fmla="*/ 431 h 454"/>
                <a:gd name="T14" fmla="*/ 136 w 703"/>
                <a:gd name="T15" fmla="*/ 386 h 454"/>
                <a:gd name="T16" fmla="*/ 182 w 703"/>
                <a:gd name="T17" fmla="*/ 318 h 454"/>
                <a:gd name="T18" fmla="*/ 204 w 703"/>
                <a:gd name="T19" fmla="*/ 295 h 454"/>
                <a:gd name="T20" fmla="*/ 272 w 703"/>
                <a:gd name="T21" fmla="*/ 272 h 454"/>
                <a:gd name="T22" fmla="*/ 340 w 703"/>
                <a:gd name="T23" fmla="*/ 272 h 454"/>
                <a:gd name="T24" fmla="*/ 408 w 703"/>
                <a:gd name="T25" fmla="*/ 295 h 454"/>
                <a:gd name="T26" fmla="*/ 408 w 703"/>
                <a:gd name="T27" fmla="*/ 272 h 454"/>
                <a:gd name="T28" fmla="*/ 408 w 703"/>
                <a:gd name="T29" fmla="*/ 249 h 454"/>
                <a:gd name="T30" fmla="*/ 454 w 703"/>
                <a:gd name="T31" fmla="*/ 227 h 454"/>
                <a:gd name="T32" fmla="*/ 499 w 703"/>
                <a:gd name="T33" fmla="*/ 181 h 454"/>
                <a:gd name="T34" fmla="*/ 567 w 703"/>
                <a:gd name="T35" fmla="*/ 227 h 454"/>
                <a:gd name="T36" fmla="*/ 590 w 703"/>
                <a:gd name="T37" fmla="*/ 227 h 454"/>
                <a:gd name="T38" fmla="*/ 612 w 703"/>
                <a:gd name="T39" fmla="*/ 159 h 454"/>
                <a:gd name="T40" fmla="*/ 680 w 703"/>
                <a:gd name="T41" fmla="*/ 159 h 454"/>
                <a:gd name="T42" fmla="*/ 703 w 703"/>
                <a:gd name="T43" fmla="*/ 91 h 454"/>
                <a:gd name="T44" fmla="*/ 635 w 703"/>
                <a:gd name="T45" fmla="*/ 68 h 454"/>
                <a:gd name="T46" fmla="*/ 635 w 703"/>
                <a:gd name="T47" fmla="*/ 23 h 454"/>
                <a:gd name="T48" fmla="*/ 680 w 703"/>
                <a:gd name="T49" fmla="*/ 23 h 454"/>
                <a:gd name="T50" fmla="*/ 635 w 703"/>
                <a:gd name="T51" fmla="*/ 0 h 454"/>
                <a:gd name="T52" fmla="*/ 590 w 703"/>
                <a:gd name="T53" fmla="*/ 23 h 454"/>
                <a:gd name="T54" fmla="*/ 522 w 703"/>
                <a:gd name="T55" fmla="*/ 0 h 454"/>
                <a:gd name="T56" fmla="*/ 499 w 703"/>
                <a:gd name="T57" fmla="*/ 23 h 454"/>
                <a:gd name="T58" fmla="*/ 454 w 703"/>
                <a:gd name="T59" fmla="*/ 23 h 454"/>
                <a:gd name="T60" fmla="*/ 476 w 703"/>
                <a:gd name="T61" fmla="*/ 45 h 454"/>
                <a:gd name="T62" fmla="*/ 454 w 703"/>
                <a:gd name="T63" fmla="*/ 91 h 454"/>
                <a:gd name="T64" fmla="*/ 363 w 703"/>
                <a:gd name="T65" fmla="*/ 113 h 454"/>
                <a:gd name="T66" fmla="*/ 272 w 703"/>
                <a:gd name="T67" fmla="*/ 159 h 454"/>
                <a:gd name="T68" fmla="*/ 159 w 703"/>
                <a:gd name="T69" fmla="*/ 227 h 454"/>
                <a:gd name="T70" fmla="*/ 113 w 703"/>
                <a:gd name="T71" fmla="*/ 249 h 454"/>
                <a:gd name="T72" fmla="*/ 91 w 703"/>
                <a:gd name="T73" fmla="*/ 272 h 454"/>
                <a:gd name="T74" fmla="*/ 23 w 703"/>
                <a:gd name="T75" fmla="*/ 272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3" h="454">
                  <a:moveTo>
                    <a:pt x="23" y="272"/>
                  </a:moveTo>
                  <a:lnTo>
                    <a:pt x="23" y="318"/>
                  </a:lnTo>
                  <a:lnTo>
                    <a:pt x="0" y="363"/>
                  </a:lnTo>
                  <a:lnTo>
                    <a:pt x="45" y="386"/>
                  </a:lnTo>
                  <a:lnTo>
                    <a:pt x="23" y="431"/>
                  </a:lnTo>
                  <a:lnTo>
                    <a:pt x="68" y="454"/>
                  </a:lnTo>
                  <a:lnTo>
                    <a:pt x="113" y="431"/>
                  </a:lnTo>
                  <a:lnTo>
                    <a:pt x="136" y="386"/>
                  </a:lnTo>
                  <a:lnTo>
                    <a:pt x="182" y="318"/>
                  </a:lnTo>
                  <a:lnTo>
                    <a:pt x="204" y="295"/>
                  </a:lnTo>
                  <a:lnTo>
                    <a:pt x="272" y="272"/>
                  </a:lnTo>
                  <a:lnTo>
                    <a:pt x="340" y="272"/>
                  </a:lnTo>
                  <a:lnTo>
                    <a:pt x="408" y="295"/>
                  </a:lnTo>
                  <a:lnTo>
                    <a:pt x="408" y="272"/>
                  </a:lnTo>
                  <a:lnTo>
                    <a:pt x="408" y="249"/>
                  </a:lnTo>
                  <a:lnTo>
                    <a:pt x="454" y="227"/>
                  </a:lnTo>
                  <a:lnTo>
                    <a:pt x="499" y="181"/>
                  </a:lnTo>
                  <a:lnTo>
                    <a:pt x="567" y="227"/>
                  </a:lnTo>
                  <a:lnTo>
                    <a:pt x="590" y="227"/>
                  </a:lnTo>
                  <a:lnTo>
                    <a:pt x="612" y="159"/>
                  </a:lnTo>
                  <a:lnTo>
                    <a:pt x="680" y="159"/>
                  </a:lnTo>
                  <a:lnTo>
                    <a:pt x="703" y="91"/>
                  </a:lnTo>
                  <a:lnTo>
                    <a:pt x="635" y="68"/>
                  </a:lnTo>
                  <a:lnTo>
                    <a:pt x="635" y="23"/>
                  </a:lnTo>
                  <a:lnTo>
                    <a:pt x="680" y="23"/>
                  </a:lnTo>
                  <a:lnTo>
                    <a:pt x="635" y="0"/>
                  </a:lnTo>
                  <a:lnTo>
                    <a:pt x="590" y="23"/>
                  </a:lnTo>
                  <a:lnTo>
                    <a:pt x="522" y="0"/>
                  </a:lnTo>
                  <a:lnTo>
                    <a:pt x="499" y="23"/>
                  </a:lnTo>
                  <a:lnTo>
                    <a:pt x="454" y="23"/>
                  </a:lnTo>
                  <a:lnTo>
                    <a:pt x="476" y="45"/>
                  </a:lnTo>
                  <a:lnTo>
                    <a:pt x="454" y="91"/>
                  </a:lnTo>
                  <a:lnTo>
                    <a:pt x="363" y="113"/>
                  </a:lnTo>
                  <a:lnTo>
                    <a:pt x="272" y="159"/>
                  </a:lnTo>
                  <a:lnTo>
                    <a:pt x="159" y="227"/>
                  </a:lnTo>
                  <a:lnTo>
                    <a:pt x="113" y="249"/>
                  </a:lnTo>
                  <a:lnTo>
                    <a:pt x="91" y="272"/>
                  </a:lnTo>
                  <a:lnTo>
                    <a:pt x="23" y="272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92" name="Freeform 148">
              <a:extLst>
                <a:ext uri="{FF2B5EF4-FFF2-40B4-BE49-F238E27FC236}">
                  <a16:creationId xmlns:a16="http://schemas.microsoft.com/office/drawing/2014/main" id="{24E7C519-9D8C-4F21-908C-3B2C7E2FC7AA}"/>
                </a:ext>
              </a:extLst>
            </p:cNvPr>
            <p:cNvSpPr>
              <a:spLocks/>
            </p:cNvSpPr>
            <p:nvPr/>
          </p:nvSpPr>
          <p:spPr bwMode="auto">
            <a:xfrm>
              <a:off x="5347" y="212"/>
              <a:ext cx="2291" cy="1882"/>
            </a:xfrm>
            <a:custGeom>
              <a:avLst/>
              <a:gdLst>
                <a:gd name="T0" fmla="*/ 114 w 2291"/>
                <a:gd name="T1" fmla="*/ 1588 h 1882"/>
                <a:gd name="T2" fmla="*/ 23 w 2291"/>
                <a:gd name="T3" fmla="*/ 1701 h 1882"/>
                <a:gd name="T4" fmla="*/ 0 w 2291"/>
                <a:gd name="T5" fmla="*/ 1860 h 1882"/>
                <a:gd name="T6" fmla="*/ 114 w 2291"/>
                <a:gd name="T7" fmla="*/ 1814 h 1882"/>
                <a:gd name="T8" fmla="*/ 182 w 2291"/>
                <a:gd name="T9" fmla="*/ 1746 h 1882"/>
                <a:gd name="T10" fmla="*/ 272 w 2291"/>
                <a:gd name="T11" fmla="*/ 1701 h 1882"/>
                <a:gd name="T12" fmla="*/ 386 w 2291"/>
                <a:gd name="T13" fmla="*/ 1814 h 1882"/>
                <a:gd name="T14" fmla="*/ 409 w 2291"/>
                <a:gd name="T15" fmla="*/ 1701 h 1882"/>
                <a:gd name="T16" fmla="*/ 272 w 2291"/>
                <a:gd name="T17" fmla="*/ 1565 h 1882"/>
                <a:gd name="T18" fmla="*/ 182 w 2291"/>
                <a:gd name="T19" fmla="*/ 1452 h 1882"/>
                <a:gd name="T20" fmla="*/ 318 w 2291"/>
                <a:gd name="T21" fmla="*/ 1316 h 1882"/>
                <a:gd name="T22" fmla="*/ 386 w 2291"/>
                <a:gd name="T23" fmla="*/ 1338 h 1882"/>
                <a:gd name="T24" fmla="*/ 409 w 2291"/>
                <a:gd name="T25" fmla="*/ 1384 h 1882"/>
                <a:gd name="T26" fmla="*/ 454 w 2291"/>
                <a:gd name="T27" fmla="*/ 1474 h 1882"/>
                <a:gd name="T28" fmla="*/ 567 w 2291"/>
                <a:gd name="T29" fmla="*/ 1452 h 1882"/>
                <a:gd name="T30" fmla="*/ 794 w 2291"/>
                <a:gd name="T31" fmla="*/ 1429 h 1882"/>
                <a:gd name="T32" fmla="*/ 907 w 2291"/>
                <a:gd name="T33" fmla="*/ 1542 h 1882"/>
                <a:gd name="T34" fmla="*/ 1089 w 2291"/>
                <a:gd name="T35" fmla="*/ 1746 h 1882"/>
                <a:gd name="T36" fmla="*/ 1225 w 2291"/>
                <a:gd name="T37" fmla="*/ 1882 h 1882"/>
                <a:gd name="T38" fmla="*/ 1270 w 2291"/>
                <a:gd name="T39" fmla="*/ 1724 h 1882"/>
                <a:gd name="T40" fmla="*/ 1679 w 2291"/>
                <a:gd name="T41" fmla="*/ 1474 h 1882"/>
                <a:gd name="T42" fmla="*/ 1792 w 2291"/>
                <a:gd name="T43" fmla="*/ 1520 h 1882"/>
                <a:gd name="T44" fmla="*/ 1928 w 2291"/>
                <a:gd name="T45" fmla="*/ 1497 h 1882"/>
                <a:gd name="T46" fmla="*/ 1996 w 2291"/>
                <a:gd name="T47" fmla="*/ 1542 h 1882"/>
                <a:gd name="T48" fmla="*/ 2223 w 2291"/>
                <a:gd name="T49" fmla="*/ 1497 h 1882"/>
                <a:gd name="T50" fmla="*/ 2178 w 2291"/>
                <a:gd name="T51" fmla="*/ 1452 h 1882"/>
                <a:gd name="T52" fmla="*/ 2155 w 2291"/>
                <a:gd name="T53" fmla="*/ 1361 h 1882"/>
                <a:gd name="T54" fmla="*/ 2132 w 2291"/>
                <a:gd name="T55" fmla="*/ 1247 h 1882"/>
                <a:gd name="T56" fmla="*/ 2246 w 2291"/>
                <a:gd name="T57" fmla="*/ 1021 h 1882"/>
                <a:gd name="T58" fmla="*/ 2291 w 2291"/>
                <a:gd name="T59" fmla="*/ 953 h 1882"/>
                <a:gd name="T60" fmla="*/ 2223 w 2291"/>
                <a:gd name="T61" fmla="*/ 975 h 1882"/>
                <a:gd name="T62" fmla="*/ 2064 w 2291"/>
                <a:gd name="T63" fmla="*/ 1066 h 1882"/>
                <a:gd name="T64" fmla="*/ 1883 w 2291"/>
                <a:gd name="T65" fmla="*/ 1021 h 1882"/>
                <a:gd name="T66" fmla="*/ 1815 w 2291"/>
                <a:gd name="T67" fmla="*/ 975 h 1882"/>
                <a:gd name="T68" fmla="*/ 1837 w 2291"/>
                <a:gd name="T69" fmla="*/ 907 h 1882"/>
                <a:gd name="T70" fmla="*/ 1747 w 2291"/>
                <a:gd name="T71" fmla="*/ 907 h 1882"/>
                <a:gd name="T72" fmla="*/ 1679 w 2291"/>
                <a:gd name="T73" fmla="*/ 885 h 1882"/>
                <a:gd name="T74" fmla="*/ 1588 w 2291"/>
                <a:gd name="T75" fmla="*/ 726 h 1882"/>
                <a:gd name="T76" fmla="*/ 1361 w 2291"/>
                <a:gd name="T77" fmla="*/ 363 h 1882"/>
                <a:gd name="T78" fmla="*/ 1270 w 2291"/>
                <a:gd name="T79" fmla="*/ 113 h 1882"/>
                <a:gd name="T80" fmla="*/ 1180 w 2291"/>
                <a:gd name="T81" fmla="*/ 45 h 1882"/>
                <a:gd name="T82" fmla="*/ 1044 w 2291"/>
                <a:gd name="T83" fmla="*/ 113 h 1882"/>
                <a:gd name="T84" fmla="*/ 1044 w 2291"/>
                <a:gd name="T85" fmla="*/ 476 h 1882"/>
                <a:gd name="T86" fmla="*/ 930 w 2291"/>
                <a:gd name="T87" fmla="*/ 726 h 1882"/>
                <a:gd name="T88" fmla="*/ 794 w 2291"/>
                <a:gd name="T89" fmla="*/ 817 h 1882"/>
                <a:gd name="T90" fmla="*/ 771 w 2291"/>
                <a:gd name="T91" fmla="*/ 907 h 1882"/>
                <a:gd name="T92" fmla="*/ 771 w 2291"/>
                <a:gd name="T93" fmla="*/ 1021 h 1882"/>
                <a:gd name="T94" fmla="*/ 635 w 2291"/>
                <a:gd name="T95" fmla="*/ 1134 h 1882"/>
                <a:gd name="T96" fmla="*/ 567 w 2291"/>
                <a:gd name="T97" fmla="*/ 1043 h 1882"/>
                <a:gd name="T98" fmla="*/ 409 w 2291"/>
                <a:gd name="T99" fmla="*/ 953 h 1882"/>
                <a:gd name="T100" fmla="*/ 340 w 2291"/>
                <a:gd name="T101" fmla="*/ 998 h 1882"/>
                <a:gd name="T102" fmla="*/ 386 w 2291"/>
                <a:gd name="T103" fmla="*/ 1134 h 1882"/>
                <a:gd name="T104" fmla="*/ 272 w 2291"/>
                <a:gd name="T105" fmla="*/ 1225 h 1882"/>
                <a:gd name="T106" fmla="*/ 204 w 2291"/>
                <a:gd name="T107" fmla="*/ 1225 h 1882"/>
                <a:gd name="T108" fmla="*/ 91 w 2291"/>
                <a:gd name="T109" fmla="*/ 1225 h 1882"/>
                <a:gd name="T110" fmla="*/ 68 w 2291"/>
                <a:gd name="T111" fmla="*/ 1316 h 1882"/>
                <a:gd name="T112" fmla="*/ 23 w 2291"/>
                <a:gd name="T113" fmla="*/ 1429 h 1882"/>
                <a:gd name="T114" fmla="*/ 46 w 2291"/>
                <a:gd name="T115" fmla="*/ 1497 h 18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291" h="1882">
                  <a:moveTo>
                    <a:pt x="68" y="1497"/>
                  </a:moveTo>
                  <a:lnTo>
                    <a:pt x="114" y="1588"/>
                  </a:lnTo>
                  <a:lnTo>
                    <a:pt x="91" y="1656"/>
                  </a:lnTo>
                  <a:lnTo>
                    <a:pt x="23" y="1701"/>
                  </a:lnTo>
                  <a:lnTo>
                    <a:pt x="0" y="1769"/>
                  </a:lnTo>
                  <a:lnTo>
                    <a:pt x="0" y="1860"/>
                  </a:lnTo>
                  <a:lnTo>
                    <a:pt x="46" y="1882"/>
                  </a:lnTo>
                  <a:lnTo>
                    <a:pt x="114" y="1814"/>
                  </a:lnTo>
                  <a:lnTo>
                    <a:pt x="159" y="1814"/>
                  </a:lnTo>
                  <a:lnTo>
                    <a:pt x="182" y="1746"/>
                  </a:lnTo>
                  <a:lnTo>
                    <a:pt x="227" y="1746"/>
                  </a:lnTo>
                  <a:lnTo>
                    <a:pt x="272" y="1701"/>
                  </a:lnTo>
                  <a:lnTo>
                    <a:pt x="318" y="1746"/>
                  </a:lnTo>
                  <a:lnTo>
                    <a:pt x="386" y="1814"/>
                  </a:lnTo>
                  <a:lnTo>
                    <a:pt x="454" y="1769"/>
                  </a:lnTo>
                  <a:lnTo>
                    <a:pt x="409" y="1701"/>
                  </a:lnTo>
                  <a:lnTo>
                    <a:pt x="340" y="1565"/>
                  </a:lnTo>
                  <a:lnTo>
                    <a:pt x="272" y="1565"/>
                  </a:lnTo>
                  <a:lnTo>
                    <a:pt x="227" y="1497"/>
                  </a:lnTo>
                  <a:lnTo>
                    <a:pt x="182" y="1452"/>
                  </a:lnTo>
                  <a:lnTo>
                    <a:pt x="250" y="1361"/>
                  </a:lnTo>
                  <a:lnTo>
                    <a:pt x="318" y="1316"/>
                  </a:lnTo>
                  <a:lnTo>
                    <a:pt x="340" y="1338"/>
                  </a:lnTo>
                  <a:lnTo>
                    <a:pt x="386" y="1338"/>
                  </a:lnTo>
                  <a:lnTo>
                    <a:pt x="431" y="1361"/>
                  </a:lnTo>
                  <a:lnTo>
                    <a:pt x="409" y="1384"/>
                  </a:lnTo>
                  <a:lnTo>
                    <a:pt x="454" y="1429"/>
                  </a:lnTo>
                  <a:lnTo>
                    <a:pt x="454" y="1474"/>
                  </a:lnTo>
                  <a:lnTo>
                    <a:pt x="477" y="1520"/>
                  </a:lnTo>
                  <a:lnTo>
                    <a:pt x="567" y="1452"/>
                  </a:lnTo>
                  <a:lnTo>
                    <a:pt x="681" y="1406"/>
                  </a:lnTo>
                  <a:lnTo>
                    <a:pt x="794" y="1429"/>
                  </a:lnTo>
                  <a:lnTo>
                    <a:pt x="862" y="1520"/>
                  </a:lnTo>
                  <a:lnTo>
                    <a:pt x="907" y="1542"/>
                  </a:lnTo>
                  <a:lnTo>
                    <a:pt x="975" y="1656"/>
                  </a:lnTo>
                  <a:lnTo>
                    <a:pt x="1089" y="1746"/>
                  </a:lnTo>
                  <a:lnTo>
                    <a:pt x="1202" y="1814"/>
                  </a:lnTo>
                  <a:lnTo>
                    <a:pt x="1225" y="1882"/>
                  </a:lnTo>
                  <a:lnTo>
                    <a:pt x="1293" y="1769"/>
                  </a:lnTo>
                  <a:lnTo>
                    <a:pt x="1270" y="1724"/>
                  </a:lnTo>
                  <a:lnTo>
                    <a:pt x="1452" y="1588"/>
                  </a:lnTo>
                  <a:lnTo>
                    <a:pt x="1679" y="1474"/>
                  </a:lnTo>
                  <a:lnTo>
                    <a:pt x="1769" y="1474"/>
                  </a:lnTo>
                  <a:lnTo>
                    <a:pt x="1792" y="1520"/>
                  </a:lnTo>
                  <a:lnTo>
                    <a:pt x="1905" y="1542"/>
                  </a:lnTo>
                  <a:lnTo>
                    <a:pt x="1928" y="1497"/>
                  </a:lnTo>
                  <a:lnTo>
                    <a:pt x="1996" y="1497"/>
                  </a:lnTo>
                  <a:lnTo>
                    <a:pt x="1996" y="1542"/>
                  </a:lnTo>
                  <a:lnTo>
                    <a:pt x="2087" y="1474"/>
                  </a:lnTo>
                  <a:lnTo>
                    <a:pt x="2223" y="1497"/>
                  </a:lnTo>
                  <a:lnTo>
                    <a:pt x="2246" y="1452"/>
                  </a:lnTo>
                  <a:lnTo>
                    <a:pt x="2178" y="1452"/>
                  </a:lnTo>
                  <a:lnTo>
                    <a:pt x="2109" y="1384"/>
                  </a:lnTo>
                  <a:lnTo>
                    <a:pt x="2155" y="1361"/>
                  </a:lnTo>
                  <a:lnTo>
                    <a:pt x="2178" y="1247"/>
                  </a:lnTo>
                  <a:lnTo>
                    <a:pt x="2132" y="1247"/>
                  </a:lnTo>
                  <a:lnTo>
                    <a:pt x="2132" y="1157"/>
                  </a:lnTo>
                  <a:lnTo>
                    <a:pt x="2246" y="1021"/>
                  </a:lnTo>
                  <a:lnTo>
                    <a:pt x="2246" y="998"/>
                  </a:lnTo>
                  <a:lnTo>
                    <a:pt x="2291" y="953"/>
                  </a:lnTo>
                  <a:lnTo>
                    <a:pt x="2291" y="907"/>
                  </a:lnTo>
                  <a:lnTo>
                    <a:pt x="2223" y="975"/>
                  </a:lnTo>
                  <a:lnTo>
                    <a:pt x="2155" y="998"/>
                  </a:lnTo>
                  <a:lnTo>
                    <a:pt x="2064" y="1066"/>
                  </a:lnTo>
                  <a:lnTo>
                    <a:pt x="1996" y="1066"/>
                  </a:lnTo>
                  <a:lnTo>
                    <a:pt x="1883" y="1021"/>
                  </a:lnTo>
                  <a:lnTo>
                    <a:pt x="1860" y="953"/>
                  </a:lnTo>
                  <a:lnTo>
                    <a:pt x="1815" y="975"/>
                  </a:lnTo>
                  <a:lnTo>
                    <a:pt x="1792" y="953"/>
                  </a:lnTo>
                  <a:lnTo>
                    <a:pt x="1837" y="907"/>
                  </a:lnTo>
                  <a:lnTo>
                    <a:pt x="1769" y="885"/>
                  </a:lnTo>
                  <a:lnTo>
                    <a:pt x="1747" y="907"/>
                  </a:lnTo>
                  <a:lnTo>
                    <a:pt x="1701" y="885"/>
                  </a:lnTo>
                  <a:lnTo>
                    <a:pt x="1679" y="885"/>
                  </a:lnTo>
                  <a:lnTo>
                    <a:pt x="1679" y="817"/>
                  </a:lnTo>
                  <a:lnTo>
                    <a:pt x="1588" y="726"/>
                  </a:lnTo>
                  <a:lnTo>
                    <a:pt x="1474" y="590"/>
                  </a:lnTo>
                  <a:lnTo>
                    <a:pt x="1361" y="363"/>
                  </a:lnTo>
                  <a:lnTo>
                    <a:pt x="1361" y="295"/>
                  </a:lnTo>
                  <a:lnTo>
                    <a:pt x="1270" y="113"/>
                  </a:lnTo>
                  <a:lnTo>
                    <a:pt x="1225" y="0"/>
                  </a:lnTo>
                  <a:lnTo>
                    <a:pt x="1180" y="45"/>
                  </a:lnTo>
                  <a:lnTo>
                    <a:pt x="1112" y="45"/>
                  </a:lnTo>
                  <a:lnTo>
                    <a:pt x="1044" y="113"/>
                  </a:lnTo>
                  <a:lnTo>
                    <a:pt x="1066" y="272"/>
                  </a:lnTo>
                  <a:lnTo>
                    <a:pt x="1044" y="476"/>
                  </a:lnTo>
                  <a:lnTo>
                    <a:pt x="953" y="590"/>
                  </a:lnTo>
                  <a:lnTo>
                    <a:pt x="930" y="726"/>
                  </a:lnTo>
                  <a:lnTo>
                    <a:pt x="885" y="794"/>
                  </a:lnTo>
                  <a:lnTo>
                    <a:pt x="794" y="817"/>
                  </a:lnTo>
                  <a:lnTo>
                    <a:pt x="771" y="862"/>
                  </a:lnTo>
                  <a:lnTo>
                    <a:pt x="771" y="907"/>
                  </a:lnTo>
                  <a:lnTo>
                    <a:pt x="749" y="953"/>
                  </a:lnTo>
                  <a:lnTo>
                    <a:pt x="771" y="1021"/>
                  </a:lnTo>
                  <a:lnTo>
                    <a:pt x="749" y="1066"/>
                  </a:lnTo>
                  <a:lnTo>
                    <a:pt x="635" y="1134"/>
                  </a:lnTo>
                  <a:lnTo>
                    <a:pt x="567" y="1089"/>
                  </a:lnTo>
                  <a:lnTo>
                    <a:pt x="567" y="1043"/>
                  </a:lnTo>
                  <a:lnTo>
                    <a:pt x="522" y="1066"/>
                  </a:lnTo>
                  <a:lnTo>
                    <a:pt x="409" y="953"/>
                  </a:lnTo>
                  <a:lnTo>
                    <a:pt x="363" y="953"/>
                  </a:lnTo>
                  <a:lnTo>
                    <a:pt x="340" y="998"/>
                  </a:lnTo>
                  <a:lnTo>
                    <a:pt x="386" y="1066"/>
                  </a:lnTo>
                  <a:lnTo>
                    <a:pt x="386" y="1134"/>
                  </a:lnTo>
                  <a:lnTo>
                    <a:pt x="318" y="1157"/>
                  </a:lnTo>
                  <a:lnTo>
                    <a:pt x="272" y="1225"/>
                  </a:lnTo>
                  <a:lnTo>
                    <a:pt x="250" y="1202"/>
                  </a:lnTo>
                  <a:lnTo>
                    <a:pt x="204" y="1225"/>
                  </a:lnTo>
                  <a:lnTo>
                    <a:pt x="136" y="1247"/>
                  </a:lnTo>
                  <a:lnTo>
                    <a:pt x="91" y="1225"/>
                  </a:lnTo>
                  <a:lnTo>
                    <a:pt x="68" y="1270"/>
                  </a:lnTo>
                  <a:lnTo>
                    <a:pt x="68" y="1316"/>
                  </a:lnTo>
                  <a:lnTo>
                    <a:pt x="23" y="1384"/>
                  </a:lnTo>
                  <a:lnTo>
                    <a:pt x="23" y="1429"/>
                  </a:lnTo>
                  <a:lnTo>
                    <a:pt x="46" y="1452"/>
                  </a:lnTo>
                  <a:lnTo>
                    <a:pt x="46" y="1497"/>
                  </a:lnTo>
                  <a:lnTo>
                    <a:pt x="68" y="1497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93" name="Freeform 149">
              <a:extLst>
                <a:ext uri="{FF2B5EF4-FFF2-40B4-BE49-F238E27FC236}">
                  <a16:creationId xmlns:a16="http://schemas.microsoft.com/office/drawing/2014/main" id="{95F31847-7EE3-4269-AECA-45671B22FA0E}"/>
                </a:ext>
              </a:extLst>
            </p:cNvPr>
            <p:cNvSpPr>
              <a:spLocks/>
            </p:cNvSpPr>
            <p:nvPr/>
          </p:nvSpPr>
          <p:spPr bwMode="auto">
            <a:xfrm>
              <a:off x="4168" y="4022"/>
              <a:ext cx="431" cy="431"/>
            </a:xfrm>
            <a:custGeom>
              <a:avLst/>
              <a:gdLst>
                <a:gd name="T0" fmla="*/ 431 w 431"/>
                <a:gd name="T1" fmla="*/ 409 h 431"/>
                <a:gd name="T2" fmla="*/ 408 w 431"/>
                <a:gd name="T3" fmla="*/ 363 h 431"/>
                <a:gd name="T4" fmla="*/ 340 w 431"/>
                <a:gd name="T5" fmla="*/ 340 h 431"/>
                <a:gd name="T6" fmla="*/ 340 w 431"/>
                <a:gd name="T7" fmla="*/ 318 h 431"/>
                <a:gd name="T8" fmla="*/ 408 w 431"/>
                <a:gd name="T9" fmla="*/ 227 h 431"/>
                <a:gd name="T10" fmla="*/ 363 w 431"/>
                <a:gd name="T11" fmla="*/ 182 h 431"/>
                <a:gd name="T12" fmla="*/ 363 w 431"/>
                <a:gd name="T13" fmla="*/ 159 h 431"/>
                <a:gd name="T14" fmla="*/ 408 w 431"/>
                <a:gd name="T15" fmla="*/ 136 h 431"/>
                <a:gd name="T16" fmla="*/ 408 w 431"/>
                <a:gd name="T17" fmla="*/ 91 h 431"/>
                <a:gd name="T18" fmla="*/ 385 w 431"/>
                <a:gd name="T19" fmla="*/ 68 h 431"/>
                <a:gd name="T20" fmla="*/ 340 w 431"/>
                <a:gd name="T21" fmla="*/ 68 h 431"/>
                <a:gd name="T22" fmla="*/ 317 w 431"/>
                <a:gd name="T23" fmla="*/ 0 h 431"/>
                <a:gd name="T24" fmla="*/ 272 w 431"/>
                <a:gd name="T25" fmla="*/ 0 h 431"/>
                <a:gd name="T26" fmla="*/ 272 w 431"/>
                <a:gd name="T27" fmla="*/ 46 h 431"/>
                <a:gd name="T28" fmla="*/ 159 w 431"/>
                <a:gd name="T29" fmla="*/ 91 h 431"/>
                <a:gd name="T30" fmla="*/ 68 w 431"/>
                <a:gd name="T31" fmla="*/ 91 h 431"/>
                <a:gd name="T32" fmla="*/ 0 w 431"/>
                <a:gd name="T33" fmla="*/ 159 h 431"/>
                <a:gd name="T34" fmla="*/ 0 w 431"/>
                <a:gd name="T35" fmla="*/ 182 h 431"/>
                <a:gd name="T36" fmla="*/ 45 w 431"/>
                <a:gd name="T37" fmla="*/ 227 h 431"/>
                <a:gd name="T38" fmla="*/ 91 w 431"/>
                <a:gd name="T39" fmla="*/ 227 h 431"/>
                <a:gd name="T40" fmla="*/ 91 w 431"/>
                <a:gd name="T41" fmla="*/ 272 h 431"/>
                <a:gd name="T42" fmla="*/ 45 w 431"/>
                <a:gd name="T43" fmla="*/ 295 h 431"/>
                <a:gd name="T44" fmla="*/ 68 w 431"/>
                <a:gd name="T45" fmla="*/ 318 h 431"/>
                <a:gd name="T46" fmla="*/ 45 w 431"/>
                <a:gd name="T47" fmla="*/ 363 h 431"/>
                <a:gd name="T48" fmla="*/ 68 w 431"/>
                <a:gd name="T49" fmla="*/ 409 h 431"/>
                <a:gd name="T50" fmla="*/ 68 w 431"/>
                <a:gd name="T51" fmla="*/ 431 h 431"/>
                <a:gd name="T52" fmla="*/ 113 w 431"/>
                <a:gd name="T53" fmla="*/ 409 h 431"/>
                <a:gd name="T54" fmla="*/ 204 w 431"/>
                <a:gd name="T55" fmla="*/ 386 h 431"/>
                <a:gd name="T56" fmla="*/ 249 w 431"/>
                <a:gd name="T57" fmla="*/ 340 h 431"/>
                <a:gd name="T58" fmla="*/ 363 w 431"/>
                <a:gd name="T59" fmla="*/ 409 h 431"/>
                <a:gd name="T60" fmla="*/ 431 w 431"/>
                <a:gd name="T61" fmla="*/ 409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31" h="431">
                  <a:moveTo>
                    <a:pt x="431" y="409"/>
                  </a:moveTo>
                  <a:lnTo>
                    <a:pt x="408" y="363"/>
                  </a:lnTo>
                  <a:lnTo>
                    <a:pt x="340" y="340"/>
                  </a:lnTo>
                  <a:lnTo>
                    <a:pt x="340" y="318"/>
                  </a:lnTo>
                  <a:lnTo>
                    <a:pt x="408" y="227"/>
                  </a:lnTo>
                  <a:lnTo>
                    <a:pt x="363" y="182"/>
                  </a:lnTo>
                  <a:lnTo>
                    <a:pt x="363" y="159"/>
                  </a:lnTo>
                  <a:lnTo>
                    <a:pt x="408" y="136"/>
                  </a:lnTo>
                  <a:lnTo>
                    <a:pt x="408" y="91"/>
                  </a:lnTo>
                  <a:lnTo>
                    <a:pt x="385" y="68"/>
                  </a:lnTo>
                  <a:lnTo>
                    <a:pt x="340" y="68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72" y="46"/>
                  </a:lnTo>
                  <a:lnTo>
                    <a:pt x="159" y="91"/>
                  </a:lnTo>
                  <a:lnTo>
                    <a:pt x="68" y="91"/>
                  </a:lnTo>
                  <a:lnTo>
                    <a:pt x="0" y="159"/>
                  </a:lnTo>
                  <a:lnTo>
                    <a:pt x="0" y="182"/>
                  </a:lnTo>
                  <a:lnTo>
                    <a:pt x="45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45" y="363"/>
                  </a:lnTo>
                  <a:lnTo>
                    <a:pt x="68" y="409"/>
                  </a:lnTo>
                  <a:lnTo>
                    <a:pt x="68" y="431"/>
                  </a:lnTo>
                  <a:lnTo>
                    <a:pt x="113" y="409"/>
                  </a:lnTo>
                  <a:lnTo>
                    <a:pt x="204" y="386"/>
                  </a:lnTo>
                  <a:lnTo>
                    <a:pt x="249" y="340"/>
                  </a:lnTo>
                  <a:lnTo>
                    <a:pt x="363" y="409"/>
                  </a:lnTo>
                  <a:lnTo>
                    <a:pt x="431" y="409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94" name="Freeform 150">
              <a:extLst>
                <a:ext uri="{FF2B5EF4-FFF2-40B4-BE49-F238E27FC236}">
                  <a16:creationId xmlns:a16="http://schemas.microsoft.com/office/drawing/2014/main" id="{D6EAB580-9A96-49F9-93B3-BF91864107FA}"/>
                </a:ext>
              </a:extLst>
            </p:cNvPr>
            <p:cNvSpPr>
              <a:spLocks/>
            </p:cNvSpPr>
            <p:nvPr/>
          </p:nvSpPr>
          <p:spPr bwMode="auto">
            <a:xfrm>
              <a:off x="4508" y="4476"/>
              <a:ext cx="476" cy="567"/>
            </a:xfrm>
            <a:custGeom>
              <a:avLst/>
              <a:gdLst>
                <a:gd name="T0" fmla="*/ 91 w 476"/>
                <a:gd name="T1" fmla="*/ 0 h 567"/>
                <a:gd name="T2" fmla="*/ 227 w 476"/>
                <a:gd name="T3" fmla="*/ 159 h 567"/>
                <a:gd name="T4" fmla="*/ 386 w 476"/>
                <a:gd name="T5" fmla="*/ 159 h 567"/>
                <a:gd name="T6" fmla="*/ 431 w 476"/>
                <a:gd name="T7" fmla="*/ 249 h 567"/>
                <a:gd name="T8" fmla="*/ 476 w 476"/>
                <a:gd name="T9" fmla="*/ 295 h 567"/>
                <a:gd name="T10" fmla="*/ 408 w 476"/>
                <a:gd name="T11" fmla="*/ 295 h 567"/>
                <a:gd name="T12" fmla="*/ 386 w 476"/>
                <a:gd name="T13" fmla="*/ 272 h 567"/>
                <a:gd name="T14" fmla="*/ 295 w 476"/>
                <a:gd name="T15" fmla="*/ 317 h 567"/>
                <a:gd name="T16" fmla="*/ 250 w 476"/>
                <a:gd name="T17" fmla="*/ 385 h 567"/>
                <a:gd name="T18" fmla="*/ 250 w 476"/>
                <a:gd name="T19" fmla="*/ 431 h 567"/>
                <a:gd name="T20" fmla="*/ 227 w 476"/>
                <a:gd name="T21" fmla="*/ 476 h 567"/>
                <a:gd name="T22" fmla="*/ 159 w 476"/>
                <a:gd name="T23" fmla="*/ 499 h 567"/>
                <a:gd name="T24" fmla="*/ 136 w 476"/>
                <a:gd name="T25" fmla="*/ 476 h 567"/>
                <a:gd name="T26" fmla="*/ 91 w 476"/>
                <a:gd name="T27" fmla="*/ 499 h 567"/>
                <a:gd name="T28" fmla="*/ 68 w 476"/>
                <a:gd name="T29" fmla="*/ 521 h 567"/>
                <a:gd name="T30" fmla="*/ 23 w 476"/>
                <a:gd name="T31" fmla="*/ 567 h 567"/>
                <a:gd name="T32" fmla="*/ 0 w 476"/>
                <a:gd name="T33" fmla="*/ 521 h 567"/>
                <a:gd name="T34" fmla="*/ 23 w 476"/>
                <a:gd name="T35" fmla="*/ 521 h 567"/>
                <a:gd name="T36" fmla="*/ 23 w 476"/>
                <a:gd name="T37" fmla="*/ 499 h 567"/>
                <a:gd name="T38" fmla="*/ 45 w 476"/>
                <a:gd name="T39" fmla="*/ 453 h 567"/>
                <a:gd name="T40" fmla="*/ 45 w 476"/>
                <a:gd name="T41" fmla="*/ 431 h 567"/>
                <a:gd name="T42" fmla="*/ 68 w 476"/>
                <a:gd name="T43" fmla="*/ 408 h 567"/>
                <a:gd name="T44" fmla="*/ 68 w 476"/>
                <a:gd name="T45" fmla="*/ 385 h 567"/>
                <a:gd name="T46" fmla="*/ 45 w 476"/>
                <a:gd name="T47" fmla="*/ 385 h 567"/>
                <a:gd name="T48" fmla="*/ 68 w 476"/>
                <a:gd name="T49" fmla="*/ 363 h 567"/>
                <a:gd name="T50" fmla="*/ 91 w 476"/>
                <a:gd name="T51" fmla="*/ 363 h 567"/>
                <a:gd name="T52" fmla="*/ 91 w 476"/>
                <a:gd name="T53" fmla="*/ 340 h 567"/>
                <a:gd name="T54" fmla="*/ 136 w 476"/>
                <a:gd name="T55" fmla="*/ 317 h 567"/>
                <a:gd name="T56" fmla="*/ 182 w 476"/>
                <a:gd name="T57" fmla="*/ 295 h 567"/>
                <a:gd name="T58" fmla="*/ 182 w 476"/>
                <a:gd name="T59" fmla="*/ 272 h 567"/>
                <a:gd name="T60" fmla="*/ 182 w 476"/>
                <a:gd name="T61" fmla="*/ 249 h 567"/>
                <a:gd name="T62" fmla="*/ 136 w 476"/>
                <a:gd name="T63" fmla="*/ 204 h 567"/>
                <a:gd name="T64" fmla="*/ 114 w 476"/>
                <a:gd name="T65" fmla="*/ 227 h 567"/>
                <a:gd name="T66" fmla="*/ 91 w 476"/>
                <a:gd name="T67" fmla="*/ 227 h 567"/>
                <a:gd name="T68" fmla="*/ 136 w 476"/>
                <a:gd name="T69" fmla="*/ 181 h 567"/>
                <a:gd name="T70" fmla="*/ 136 w 476"/>
                <a:gd name="T71" fmla="*/ 136 h 567"/>
                <a:gd name="T72" fmla="*/ 114 w 476"/>
                <a:gd name="T73" fmla="*/ 68 h 567"/>
                <a:gd name="T74" fmla="*/ 91 w 476"/>
                <a:gd name="T75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76" h="567">
                  <a:moveTo>
                    <a:pt x="91" y="0"/>
                  </a:moveTo>
                  <a:lnTo>
                    <a:pt x="227" y="159"/>
                  </a:lnTo>
                  <a:lnTo>
                    <a:pt x="386" y="159"/>
                  </a:lnTo>
                  <a:lnTo>
                    <a:pt x="431" y="249"/>
                  </a:lnTo>
                  <a:lnTo>
                    <a:pt x="476" y="295"/>
                  </a:lnTo>
                  <a:lnTo>
                    <a:pt x="408" y="295"/>
                  </a:lnTo>
                  <a:lnTo>
                    <a:pt x="386" y="272"/>
                  </a:lnTo>
                  <a:lnTo>
                    <a:pt x="295" y="317"/>
                  </a:lnTo>
                  <a:lnTo>
                    <a:pt x="250" y="385"/>
                  </a:lnTo>
                  <a:lnTo>
                    <a:pt x="250" y="431"/>
                  </a:lnTo>
                  <a:lnTo>
                    <a:pt x="227" y="476"/>
                  </a:lnTo>
                  <a:lnTo>
                    <a:pt x="159" y="499"/>
                  </a:lnTo>
                  <a:lnTo>
                    <a:pt x="136" y="476"/>
                  </a:lnTo>
                  <a:lnTo>
                    <a:pt x="91" y="499"/>
                  </a:lnTo>
                  <a:lnTo>
                    <a:pt x="68" y="521"/>
                  </a:lnTo>
                  <a:lnTo>
                    <a:pt x="23" y="567"/>
                  </a:lnTo>
                  <a:lnTo>
                    <a:pt x="0" y="521"/>
                  </a:lnTo>
                  <a:lnTo>
                    <a:pt x="23" y="521"/>
                  </a:lnTo>
                  <a:lnTo>
                    <a:pt x="23" y="499"/>
                  </a:lnTo>
                  <a:lnTo>
                    <a:pt x="45" y="453"/>
                  </a:lnTo>
                  <a:lnTo>
                    <a:pt x="45" y="431"/>
                  </a:lnTo>
                  <a:lnTo>
                    <a:pt x="68" y="408"/>
                  </a:lnTo>
                  <a:lnTo>
                    <a:pt x="68" y="385"/>
                  </a:lnTo>
                  <a:lnTo>
                    <a:pt x="45" y="385"/>
                  </a:lnTo>
                  <a:lnTo>
                    <a:pt x="68" y="363"/>
                  </a:lnTo>
                  <a:lnTo>
                    <a:pt x="91" y="363"/>
                  </a:lnTo>
                  <a:lnTo>
                    <a:pt x="91" y="340"/>
                  </a:lnTo>
                  <a:lnTo>
                    <a:pt x="136" y="317"/>
                  </a:lnTo>
                  <a:lnTo>
                    <a:pt x="182" y="295"/>
                  </a:lnTo>
                  <a:lnTo>
                    <a:pt x="182" y="272"/>
                  </a:lnTo>
                  <a:lnTo>
                    <a:pt x="182" y="249"/>
                  </a:lnTo>
                  <a:lnTo>
                    <a:pt x="136" y="204"/>
                  </a:lnTo>
                  <a:lnTo>
                    <a:pt x="114" y="227"/>
                  </a:lnTo>
                  <a:lnTo>
                    <a:pt x="91" y="227"/>
                  </a:lnTo>
                  <a:lnTo>
                    <a:pt x="136" y="181"/>
                  </a:lnTo>
                  <a:lnTo>
                    <a:pt x="136" y="136"/>
                  </a:lnTo>
                  <a:lnTo>
                    <a:pt x="114" y="68"/>
                  </a:lnTo>
                  <a:lnTo>
                    <a:pt x="91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95" name="Freeform 151">
              <a:extLst>
                <a:ext uri="{FF2B5EF4-FFF2-40B4-BE49-F238E27FC236}">
                  <a16:creationId xmlns:a16="http://schemas.microsoft.com/office/drawing/2014/main" id="{D8142280-777D-467A-BDEC-BE8B650160FC}"/>
                </a:ext>
              </a:extLst>
            </p:cNvPr>
            <p:cNvSpPr>
              <a:spLocks/>
            </p:cNvSpPr>
            <p:nvPr/>
          </p:nvSpPr>
          <p:spPr bwMode="auto">
            <a:xfrm>
              <a:off x="4236" y="4362"/>
              <a:ext cx="408" cy="295"/>
            </a:xfrm>
            <a:custGeom>
              <a:avLst/>
              <a:gdLst>
                <a:gd name="T0" fmla="*/ 0 w 408"/>
                <a:gd name="T1" fmla="*/ 91 h 295"/>
                <a:gd name="T2" fmla="*/ 0 w 408"/>
                <a:gd name="T3" fmla="*/ 137 h 295"/>
                <a:gd name="T4" fmla="*/ 68 w 408"/>
                <a:gd name="T5" fmla="*/ 182 h 295"/>
                <a:gd name="T6" fmla="*/ 91 w 408"/>
                <a:gd name="T7" fmla="*/ 159 h 295"/>
                <a:gd name="T8" fmla="*/ 159 w 408"/>
                <a:gd name="T9" fmla="*/ 205 h 295"/>
                <a:gd name="T10" fmla="*/ 227 w 408"/>
                <a:gd name="T11" fmla="*/ 205 h 295"/>
                <a:gd name="T12" fmla="*/ 295 w 408"/>
                <a:gd name="T13" fmla="*/ 250 h 295"/>
                <a:gd name="T14" fmla="*/ 363 w 408"/>
                <a:gd name="T15" fmla="*/ 250 h 295"/>
                <a:gd name="T16" fmla="*/ 386 w 408"/>
                <a:gd name="T17" fmla="*/ 273 h 295"/>
                <a:gd name="T18" fmla="*/ 408 w 408"/>
                <a:gd name="T19" fmla="*/ 295 h 295"/>
                <a:gd name="T20" fmla="*/ 408 w 408"/>
                <a:gd name="T21" fmla="*/ 250 h 295"/>
                <a:gd name="T22" fmla="*/ 363 w 408"/>
                <a:gd name="T23" fmla="*/ 114 h 295"/>
                <a:gd name="T24" fmla="*/ 363 w 408"/>
                <a:gd name="T25" fmla="*/ 69 h 295"/>
                <a:gd name="T26" fmla="*/ 295 w 408"/>
                <a:gd name="T27" fmla="*/ 69 h 295"/>
                <a:gd name="T28" fmla="*/ 181 w 408"/>
                <a:gd name="T29" fmla="*/ 0 h 295"/>
                <a:gd name="T30" fmla="*/ 136 w 408"/>
                <a:gd name="T31" fmla="*/ 46 h 295"/>
                <a:gd name="T32" fmla="*/ 45 w 408"/>
                <a:gd name="T33" fmla="*/ 69 h 295"/>
                <a:gd name="T34" fmla="*/ 0 w 408"/>
                <a:gd name="T35" fmla="*/ 91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08" h="295">
                  <a:moveTo>
                    <a:pt x="0" y="91"/>
                  </a:moveTo>
                  <a:lnTo>
                    <a:pt x="0" y="137"/>
                  </a:lnTo>
                  <a:lnTo>
                    <a:pt x="68" y="182"/>
                  </a:lnTo>
                  <a:lnTo>
                    <a:pt x="91" y="159"/>
                  </a:lnTo>
                  <a:lnTo>
                    <a:pt x="159" y="205"/>
                  </a:lnTo>
                  <a:lnTo>
                    <a:pt x="227" y="205"/>
                  </a:lnTo>
                  <a:lnTo>
                    <a:pt x="295" y="250"/>
                  </a:lnTo>
                  <a:lnTo>
                    <a:pt x="363" y="250"/>
                  </a:lnTo>
                  <a:lnTo>
                    <a:pt x="386" y="273"/>
                  </a:lnTo>
                  <a:lnTo>
                    <a:pt x="408" y="295"/>
                  </a:lnTo>
                  <a:lnTo>
                    <a:pt x="408" y="250"/>
                  </a:lnTo>
                  <a:lnTo>
                    <a:pt x="363" y="114"/>
                  </a:lnTo>
                  <a:lnTo>
                    <a:pt x="363" y="69"/>
                  </a:lnTo>
                  <a:lnTo>
                    <a:pt x="295" y="69"/>
                  </a:lnTo>
                  <a:lnTo>
                    <a:pt x="181" y="0"/>
                  </a:lnTo>
                  <a:lnTo>
                    <a:pt x="136" y="46"/>
                  </a:lnTo>
                  <a:lnTo>
                    <a:pt x="45" y="69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96" name="Freeform 152">
              <a:extLst>
                <a:ext uri="{FF2B5EF4-FFF2-40B4-BE49-F238E27FC236}">
                  <a16:creationId xmlns:a16="http://schemas.microsoft.com/office/drawing/2014/main" id="{DE0C157E-6283-4E58-8E10-07423802AC77}"/>
                </a:ext>
              </a:extLst>
            </p:cNvPr>
            <p:cNvSpPr>
              <a:spLocks/>
            </p:cNvSpPr>
            <p:nvPr/>
          </p:nvSpPr>
          <p:spPr bwMode="auto">
            <a:xfrm>
              <a:off x="4304" y="4521"/>
              <a:ext cx="340" cy="227"/>
            </a:xfrm>
            <a:custGeom>
              <a:avLst/>
              <a:gdLst>
                <a:gd name="T0" fmla="*/ 295 w 340"/>
                <a:gd name="T1" fmla="*/ 182 h 227"/>
                <a:gd name="T2" fmla="*/ 340 w 340"/>
                <a:gd name="T3" fmla="*/ 136 h 227"/>
                <a:gd name="T4" fmla="*/ 295 w 340"/>
                <a:gd name="T5" fmla="*/ 91 h 227"/>
                <a:gd name="T6" fmla="*/ 227 w 340"/>
                <a:gd name="T7" fmla="*/ 91 h 227"/>
                <a:gd name="T8" fmla="*/ 159 w 340"/>
                <a:gd name="T9" fmla="*/ 46 h 227"/>
                <a:gd name="T10" fmla="*/ 91 w 340"/>
                <a:gd name="T11" fmla="*/ 46 h 227"/>
                <a:gd name="T12" fmla="*/ 23 w 340"/>
                <a:gd name="T13" fmla="*/ 0 h 227"/>
                <a:gd name="T14" fmla="*/ 0 w 340"/>
                <a:gd name="T15" fmla="*/ 23 h 227"/>
                <a:gd name="T16" fmla="*/ 23 w 340"/>
                <a:gd name="T17" fmla="*/ 46 h 227"/>
                <a:gd name="T18" fmla="*/ 23 w 340"/>
                <a:gd name="T19" fmla="*/ 91 h 227"/>
                <a:gd name="T20" fmla="*/ 45 w 340"/>
                <a:gd name="T21" fmla="*/ 114 h 227"/>
                <a:gd name="T22" fmla="*/ 113 w 340"/>
                <a:gd name="T23" fmla="*/ 159 h 227"/>
                <a:gd name="T24" fmla="*/ 136 w 340"/>
                <a:gd name="T25" fmla="*/ 204 h 227"/>
                <a:gd name="T26" fmla="*/ 159 w 340"/>
                <a:gd name="T27" fmla="*/ 159 h 227"/>
                <a:gd name="T28" fmla="*/ 204 w 340"/>
                <a:gd name="T29" fmla="*/ 159 h 227"/>
                <a:gd name="T30" fmla="*/ 227 w 340"/>
                <a:gd name="T31" fmla="*/ 204 h 227"/>
                <a:gd name="T32" fmla="*/ 272 w 340"/>
                <a:gd name="T33" fmla="*/ 227 h 227"/>
                <a:gd name="T34" fmla="*/ 249 w 340"/>
                <a:gd name="T35" fmla="*/ 204 h 227"/>
                <a:gd name="T36" fmla="*/ 272 w 340"/>
                <a:gd name="T37" fmla="*/ 159 h 227"/>
                <a:gd name="T38" fmla="*/ 295 w 340"/>
                <a:gd name="T39" fmla="*/ 182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0" h="227">
                  <a:moveTo>
                    <a:pt x="295" y="182"/>
                  </a:moveTo>
                  <a:lnTo>
                    <a:pt x="340" y="136"/>
                  </a:lnTo>
                  <a:lnTo>
                    <a:pt x="295" y="91"/>
                  </a:lnTo>
                  <a:lnTo>
                    <a:pt x="227" y="91"/>
                  </a:lnTo>
                  <a:lnTo>
                    <a:pt x="159" y="46"/>
                  </a:lnTo>
                  <a:lnTo>
                    <a:pt x="91" y="46"/>
                  </a:lnTo>
                  <a:lnTo>
                    <a:pt x="23" y="0"/>
                  </a:lnTo>
                  <a:lnTo>
                    <a:pt x="0" y="23"/>
                  </a:lnTo>
                  <a:lnTo>
                    <a:pt x="23" y="46"/>
                  </a:lnTo>
                  <a:lnTo>
                    <a:pt x="23" y="91"/>
                  </a:lnTo>
                  <a:lnTo>
                    <a:pt x="45" y="114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59" y="159"/>
                  </a:lnTo>
                  <a:lnTo>
                    <a:pt x="204" y="159"/>
                  </a:lnTo>
                  <a:lnTo>
                    <a:pt x="227" y="204"/>
                  </a:lnTo>
                  <a:lnTo>
                    <a:pt x="272" y="227"/>
                  </a:lnTo>
                  <a:lnTo>
                    <a:pt x="249" y="204"/>
                  </a:lnTo>
                  <a:lnTo>
                    <a:pt x="272" y="159"/>
                  </a:lnTo>
                  <a:lnTo>
                    <a:pt x="295" y="182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97" name="Freeform 153">
              <a:extLst>
                <a:ext uri="{FF2B5EF4-FFF2-40B4-BE49-F238E27FC236}">
                  <a16:creationId xmlns:a16="http://schemas.microsoft.com/office/drawing/2014/main" id="{1C2EF65F-7AA9-4C8D-8B14-CFFDE2272F76}"/>
                </a:ext>
              </a:extLst>
            </p:cNvPr>
            <p:cNvSpPr>
              <a:spLocks/>
            </p:cNvSpPr>
            <p:nvPr/>
          </p:nvSpPr>
          <p:spPr bwMode="auto">
            <a:xfrm>
              <a:off x="4236" y="4635"/>
              <a:ext cx="340" cy="272"/>
            </a:xfrm>
            <a:custGeom>
              <a:avLst/>
              <a:gdLst>
                <a:gd name="T0" fmla="*/ 340 w 340"/>
                <a:gd name="T1" fmla="*/ 113 h 272"/>
                <a:gd name="T2" fmla="*/ 295 w 340"/>
                <a:gd name="T3" fmla="*/ 90 h 272"/>
                <a:gd name="T4" fmla="*/ 272 w 340"/>
                <a:gd name="T5" fmla="*/ 45 h 272"/>
                <a:gd name="T6" fmla="*/ 227 w 340"/>
                <a:gd name="T7" fmla="*/ 45 h 272"/>
                <a:gd name="T8" fmla="*/ 204 w 340"/>
                <a:gd name="T9" fmla="*/ 90 h 272"/>
                <a:gd name="T10" fmla="*/ 181 w 340"/>
                <a:gd name="T11" fmla="*/ 45 h 272"/>
                <a:gd name="T12" fmla="*/ 113 w 340"/>
                <a:gd name="T13" fmla="*/ 0 h 272"/>
                <a:gd name="T14" fmla="*/ 113 w 340"/>
                <a:gd name="T15" fmla="*/ 68 h 272"/>
                <a:gd name="T16" fmla="*/ 0 w 340"/>
                <a:gd name="T17" fmla="*/ 68 h 272"/>
                <a:gd name="T18" fmla="*/ 0 w 340"/>
                <a:gd name="T19" fmla="*/ 90 h 272"/>
                <a:gd name="T20" fmla="*/ 23 w 340"/>
                <a:gd name="T21" fmla="*/ 113 h 272"/>
                <a:gd name="T22" fmla="*/ 0 w 340"/>
                <a:gd name="T23" fmla="*/ 181 h 272"/>
                <a:gd name="T24" fmla="*/ 45 w 340"/>
                <a:gd name="T25" fmla="*/ 226 h 272"/>
                <a:gd name="T26" fmla="*/ 68 w 340"/>
                <a:gd name="T27" fmla="*/ 181 h 272"/>
                <a:gd name="T28" fmla="*/ 136 w 340"/>
                <a:gd name="T29" fmla="*/ 158 h 272"/>
                <a:gd name="T30" fmla="*/ 204 w 340"/>
                <a:gd name="T31" fmla="*/ 181 h 272"/>
                <a:gd name="T32" fmla="*/ 227 w 340"/>
                <a:gd name="T33" fmla="*/ 204 h 272"/>
                <a:gd name="T34" fmla="*/ 227 w 340"/>
                <a:gd name="T35" fmla="*/ 249 h 272"/>
                <a:gd name="T36" fmla="*/ 249 w 340"/>
                <a:gd name="T37" fmla="*/ 272 h 272"/>
                <a:gd name="T38" fmla="*/ 249 w 340"/>
                <a:gd name="T39" fmla="*/ 249 h 272"/>
                <a:gd name="T40" fmla="*/ 272 w 340"/>
                <a:gd name="T41" fmla="*/ 249 h 272"/>
                <a:gd name="T42" fmla="*/ 295 w 340"/>
                <a:gd name="T43" fmla="*/ 249 h 272"/>
                <a:gd name="T44" fmla="*/ 249 w 340"/>
                <a:gd name="T45" fmla="*/ 204 h 272"/>
                <a:gd name="T46" fmla="*/ 249 w 340"/>
                <a:gd name="T47" fmla="*/ 136 h 272"/>
                <a:gd name="T48" fmla="*/ 272 w 340"/>
                <a:gd name="T49" fmla="*/ 136 h 272"/>
                <a:gd name="T50" fmla="*/ 340 w 340"/>
                <a:gd name="T51" fmla="*/ 113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40" h="272">
                  <a:moveTo>
                    <a:pt x="340" y="113"/>
                  </a:moveTo>
                  <a:lnTo>
                    <a:pt x="295" y="90"/>
                  </a:lnTo>
                  <a:lnTo>
                    <a:pt x="272" y="45"/>
                  </a:lnTo>
                  <a:lnTo>
                    <a:pt x="227" y="45"/>
                  </a:lnTo>
                  <a:lnTo>
                    <a:pt x="204" y="90"/>
                  </a:lnTo>
                  <a:lnTo>
                    <a:pt x="181" y="45"/>
                  </a:lnTo>
                  <a:lnTo>
                    <a:pt x="113" y="0"/>
                  </a:lnTo>
                  <a:lnTo>
                    <a:pt x="113" y="68"/>
                  </a:lnTo>
                  <a:lnTo>
                    <a:pt x="0" y="68"/>
                  </a:lnTo>
                  <a:lnTo>
                    <a:pt x="0" y="90"/>
                  </a:lnTo>
                  <a:lnTo>
                    <a:pt x="23" y="113"/>
                  </a:lnTo>
                  <a:lnTo>
                    <a:pt x="0" y="181"/>
                  </a:lnTo>
                  <a:lnTo>
                    <a:pt x="45" y="226"/>
                  </a:lnTo>
                  <a:lnTo>
                    <a:pt x="68" y="181"/>
                  </a:lnTo>
                  <a:lnTo>
                    <a:pt x="136" y="158"/>
                  </a:lnTo>
                  <a:lnTo>
                    <a:pt x="204" y="181"/>
                  </a:lnTo>
                  <a:lnTo>
                    <a:pt x="227" y="204"/>
                  </a:lnTo>
                  <a:lnTo>
                    <a:pt x="227" y="249"/>
                  </a:lnTo>
                  <a:lnTo>
                    <a:pt x="249" y="272"/>
                  </a:lnTo>
                  <a:lnTo>
                    <a:pt x="249" y="249"/>
                  </a:lnTo>
                  <a:lnTo>
                    <a:pt x="272" y="249"/>
                  </a:lnTo>
                  <a:lnTo>
                    <a:pt x="295" y="249"/>
                  </a:lnTo>
                  <a:lnTo>
                    <a:pt x="249" y="204"/>
                  </a:lnTo>
                  <a:lnTo>
                    <a:pt x="249" y="136"/>
                  </a:lnTo>
                  <a:lnTo>
                    <a:pt x="272" y="136"/>
                  </a:lnTo>
                  <a:lnTo>
                    <a:pt x="340" y="113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98" name="Freeform 154">
              <a:extLst>
                <a:ext uri="{FF2B5EF4-FFF2-40B4-BE49-F238E27FC236}">
                  <a16:creationId xmlns:a16="http://schemas.microsoft.com/office/drawing/2014/main" id="{4168A576-8ACD-4BB3-85B3-40BBAA981C11}"/>
                </a:ext>
              </a:extLst>
            </p:cNvPr>
            <p:cNvSpPr>
              <a:spLocks/>
            </p:cNvSpPr>
            <p:nvPr/>
          </p:nvSpPr>
          <p:spPr bwMode="auto">
            <a:xfrm>
              <a:off x="3646" y="4567"/>
              <a:ext cx="635" cy="499"/>
            </a:xfrm>
            <a:custGeom>
              <a:avLst/>
              <a:gdLst>
                <a:gd name="T0" fmla="*/ 635 w 635"/>
                <a:gd name="T1" fmla="*/ 294 h 499"/>
                <a:gd name="T2" fmla="*/ 590 w 635"/>
                <a:gd name="T3" fmla="*/ 249 h 499"/>
                <a:gd name="T4" fmla="*/ 613 w 635"/>
                <a:gd name="T5" fmla="*/ 181 h 499"/>
                <a:gd name="T6" fmla="*/ 590 w 635"/>
                <a:gd name="T7" fmla="*/ 158 h 499"/>
                <a:gd name="T8" fmla="*/ 545 w 635"/>
                <a:gd name="T9" fmla="*/ 181 h 499"/>
                <a:gd name="T10" fmla="*/ 522 w 635"/>
                <a:gd name="T11" fmla="*/ 181 h 499"/>
                <a:gd name="T12" fmla="*/ 477 w 635"/>
                <a:gd name="T13" fmla="*/ 113 h 499"/>
                <a:gd name="T14" fmla="*/ 431 w 635"/>
                <a:gd name="T15" fmla="*/ 136 h 499"/>
                <a:gd name="T16" fmla="*/ 431 w 635"/>
                <a:gd name="T17" fmla="*/ 204 h 499"/>
                <a:gd name="T18" fmla="*/ 409 w 635"/>
                <a:gd name="T19" fmla="*/ 226 h 499"/>
                <a:gd name="T20" fmla="*/ 386 w 635"/>
                <a:gd name="T21" fmla="*/ 204 h 499"/>
                <a:gd name="T22" fmla="*/ 386 w 635"/>
                <a:gd name="T23" fmla="*/ 158 h 499"/>
                <a:gd name="T24" fmla="*/ 340 w 635"/>
                <a:gd name="T25" fmla="*/ 136 h 499"/>
                <a:gd name="T26" fmla="*/ 386 w 635"/>
                <a:gd name="T27" fmla="*/ 68 h 499"/>
                <a:gd name="T28" fmla="*/ 363 w 635"/>
                <a:gd name="T29" fmla="*/ 0 h 499"/>
                <a:gd name="T30" fmla="*/ 318 w 635"/>
                <a:gd name="T31" fmla="*/ 22 h 499"/>
                <a:gd name="T32" fmla="*/ 318 w 635"/>
                <a:gd name="T33" fmla="*/ 90 h 499"/>
                <a:gd name="T34" fmla="*/ 159 w 635"/>
                <a:gd name="T35" fmla="*/ 136 h 499"/>
                <a:gd name="T36" fmla="*/ 159 w 635"/>
                <a:gd name="T37" fmla="*/ 181 h 499"/>
                <a:gd name="T38" fmla="*/ 91 w 635"/>
                <a:gd name="T39" fmla="*/ 226 h 499"/>
                <a:gd name="T40" fmla="*/ 68 w 635"/>
                <a:gd name="T41" fmla="*/ 272 h 499"/>
                <a:gd name="T42" fmla="*/ 23 w 635"/>
                <a:gd name="T43" fmla="*/ 272 h 499"/>
                <a:gd name="T44" fmla="*/ 0 w 635"/>
                <a:gd name="T45" fmla="*/ 340 h 499"/>
                <a:gd name="T46" fmla="*/ 114 w 635"/>
                <a:gd name="T47" fmla="*/ 385 h 499"/>
                <a:gd name="T48" fmla="*/ 159 w 635"/>
                <a:gd name="T49" fmla="*/ 385 h 499"/>
                <a:gd name="T50" fmla="*/ 250 w 635"/>
                <a:gd name="T51" fmla="*/ 430 h 499"/>
                <a:gd name="T52" fmla="*/ 295 w 635"/>
                <a:gd name="T53" fmla="*/ 362 h 499"/>
                <a:gd name="T54" fmla="*/ 340 w 635"/>
                <a:gd name="T55" fmla="*/ 317 h 499"/>
                <a:gd name="T56" fmla="*/ 409 w 635"/>
                <a:gd name="T57" fmla="*/ 294 h 499"/>
                <a:gd name="T58" fmla="*/ 454 w 635"/>
                <a:gd name="T59" fmla="*/ 249 h 499"/>
                <a:gd name="T60" fmla="*/ 545 w 635"/>
                <a:gd name="T61" fmla="*/ 272 h 499"/>
                <a:gd name="T62" fmla="*/ 567 w 635"/>
                <a:gd name="T63" fmla="*/ 294 h 499"/>
                <a:gd name="T64" fmla="*/ 545 w 635"/>
                <a:gd name="T65" fmla="*/ 317 h 499"/>
                <a:gd name="T66" fmla="*/ 499 w 635"/>
                <a:gd name="T67" fmla="*/ 317 h 499"/>
                <a:gd name="T68" fmla="*/ 499 w 635"/>
                <a:gd name="T69" fmla="*/ 340 h 499"/>
                <a:gd name="T70" fmla="*/ 477 w 635"/>
                <a:gd name="T71" fmla="*/ 385 h 499"/>
                <a:gd name="T72" fmla="*/ 454 w 635"/>
                <a:gd name="T73" fmla="*/ 453 h 499"/>
                <a:gd name="T74" fmla="*/ 477 w 635"/>
                <a:gd name="T75" fmla="*/ 499 h 499"/>
                <a:gd name="T76" fmla="*/ 545 w 635"/>
                <a:gd name="T77" fmla="*/ 476 h 499"/>
                <a:gd name="T78" fmla="*/ 590 w 635"/>
                <a:gd name="T79" fmla="*/ 408 h 499"/>
                <a:gd name="T80" fmla="*/ 635 w 635"/>
                <a:gd name="T81" fmla="*/ 385 h 499"/>
                <a:gd name="T82" fmla="*/ 613 w 635"/>
                <a:gd name="T83" fmla="*/ 340 h 499"/>
                <a:gd name="T84" fmla="*/ 613 w 635"/>
                <a:gd name="T85" fmla="*/ 317 h 499"/>
                <a:gd name="T86" fmla="*/ 635 w 635"/>
                <a:gd name="T87" fmla="*/ 294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35" h="499">
                  <a:moveTo>
                    <a:pt x="635" y="294"/>
                  </a:moveTo>
                  <a:lnTo>
                    <a:pt x="590" y="249"/>
                  </a:lnTo>
                  <a:lnTo>
                    <a:pt x="613" y="181"/>
                  </a:lnTo>
                  <a:lnTo>
                    <a:pt x="590" y="158"/>
                  </a:lnTo>
                  <a:lnTo>
                    <a:pt x="545" y="181"/>
                  </a:lnTo>
                  <a:lnTo>
                    <a:pt x="522" y="181"/>
                  </a:lnTo>
                  <a:lnTo>
                    <a:pt x="477" y="113"/>
                  </a:lnTo>
                  <a:lnTo>
                    <a:pt x="431" y="136"/>
                  </a:lnTo>
                  <a:lnTo>
                    <a:pt x="431" y="204"/>
                  </a:lnTo>
                  <a:lnTo>
                    <a:pt x="409" y="226"/>
                  </a:lnTo>
                  <a:lnTo>
                    <a:pt x="386" y="204"/>
                  </a:lnTo>
                  <a:lnTo>
                    <a:pt x="386" y="158"/>
                  </a:lnTo>
                  <a:lnTo>
                    <a:pt x="340" y="136"/>
                  </a:lnTo>
                  <a:lnTo>
                    <a:pt x="386" y="68"/>
                  </a:lnTo>
                  <a:lnTo>
                    <a:pt x="363" y="0"/>
                  </a:lnTo>
                  <a:lnTo>
                    <a:pt x="318" y="22"/>
                  </a:lnTo>
                  <a:lnTo>
                    <a:pt x="318" y="90"/>
                  </a:lnTo>
                  <a:lnTo>
                    <a:pt x="159" y="136"/>
                  </a:lnTo>
                  <a:lnTo>
                    <a:pt x="159" y="181"/>
                  </a:lnTo>
                  <a:lnTo>
                    <a:pt x="91" y="226"/>
                  </a:lnTo>
                  <a:lnTo>
                    <a:pt x="68" y="272"/>
                  </a:lnTo>
                  <a:lnTo>
                    <a:pt x="23" y="272"/>
                  </a:lnTo>
                  <a:lnTo>
                    <a:pt x="0" y="340"/>
                  </a:lnTo>
                  <a:lnTo>
                    <a:pt x="114" y="385"/>
                  </a:lnTo>
                  <a:lnTo>
                    <a:pt x="159" y="385"/>
                  </a:lnTo>
                  <a:lnTo>
                    <a:pt x="250" y="430"/>
                  </a:lnTo>
                  <a:lnTo>
                    <a:pt x="295" y="362"/>
                  </a:lnTo>
                  <a:lnTo>
                    <a:pt x="340" y="317"/>
                  </a:lnTo>
                  <a:lnTo>
                    <a:pt x="409" y="294"/>
                  </a:lnTo>
                  <a:lnTo>
                    <a:pt x="454" y="249"/>
                  </a:lnTo>
                  <a:lnTo>
                    <a:pt x="545" y="272"/>
                  </a:lnTo>
                  <a:lnTo>
                    <a:pt x="567" y="294"/>
                  </a:lnTo>
                  <a:lnTo>
                    <a:pt x="545" y="317"/>
                  </a:lnTo>
                  <a:lnTo>
                    <a:pt x="499" y="317"/>
                  </a:lnTo>
                  <a:lnTo>
                    <a:pt x="499" y="340"/>
                  </a:lnTo>
                  <a:lnTo>
                    <a:pt x="477" y="385"/>
                  </a:lnTo>
                  <a:lnTo>
                    <a:pt x="454" y="453"/>
                  </a:lnTo>
                  <a:lnTo>
                    <a:pt x="477" y="499"/>
                  </a:lnTo>
                  <a:lnTo>
                    <a:pt x="545" y="476"/>
                  </a:lnTo>
                  <a:lnTo>
                    <a:pt x="590" y="408"/>
                  </a:lnTo>
                  <a:lnTo>
                    <a:pt x="635" y="385"/>
                  </a:lnTo>
                  <a:lnTo>
                    <a:pt x="613" y="340"/>
                  </a:lnTo>
                  <a:lnTo>
                    <a:pt x="613" y="317"/>
                  </a:lnTo>
                  <a:lnTo>
                    <a:pt x="635" y="294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299" name="Freeform 155">
              <a:extLst>
                <a:ext uri="{FF2B5EF4-FFF2-40B4-BE49-F238E27FC236}">
                  <a16:creationId xmlns:a16="http://schemas.microsoft.com/office/drawing/2014/main" id="{93F4B572-174C-4233-B434-9A0D94817988}"/>
                </a:ext>
              </a:extLst>
            </p:cNvPr>
            <p:cNvSpPr>
              <a:spLocks/>
            </p:cNvSpPr>
            <p:nvPr/>
          </p:nvSpPr>
          <p:spPr bwMode="auto">
            <a:xfrm>
              <a:off x="3986" y="4431"/>
              <a:ext cx="363" cy="362"/>
            </a:xfrm>
            <a:custGeom>
              <a:avLst/>
              <a:gdLst>
                <a:gd name="T0" fmla="*/ 23 w 363"/>
                <a:gd name="T1" fmla="*/ 136 h 362"/>
                <a:gd name="T2" fmla="*/ 46 w 363"/>
                <a:gd name="T3" fmla="*/ 204 h 362"/>
                <a:gd name="T4" fmla="*/ 0 w 363"/>
                <a:gd name="T5" fmla="*/ 272 h 362"/>
                <a:gd name="T6" fmla="*/ 46 w 363"/>
                <a:gd name="T7" fmla="*/ 294 h 362"/>
                <a:gd name="T8" fmla="*/ 46 w 363"/>
                <a:gd name="T9" fmla="*/ 340 h 362"/>
                <a:gd name="T10" fmla="*/ 69 w 363"/>
                <a:gd name="T11" fmla="*/ 362 h 362"/>
                <a:gd name="T12" fmla="*/ 91 w 363"/>
                <a:gd name="T13" fmla="*/ 340 h 362"/>
                <a:gd name="T14" fmla="*/ 91 w 363"/>
                <a:gd name="T15" fmla="*/ 272 h 362"/>
                <a:gd name="T16" fmla="*/ 137 w 363"/>
                <a:gd name="T17" fmla="*/ 249 h 362"/>
                <a:gd name="T18" fmla="*/ 182 w 363"/>
                <a:gd name="T19" fmla="*/ 317 h 362"/>
                <a:gd name="T20" fmla="*/ 205 w 363"/>
                <a:gd name="T21" fmla="*/ 317 h 362"/>
                <a:gd name="T22" fmla="*/ 250 w 363"/>
                <a:gd name="T23" fmla="*/ 294 h 362"/>
                <a:gd name="T24" fmla="*/ 250 w 363"/>
                <a:gd name="T25" fmla="*/ 272 h 362"/>
                <a:gd name="T26" fmla="*/ 363 w 363"/>
                <a:gd name="T27" fmla="*/ 272 h 362"/>
                <a:gd name="T28" fmla="*/ 363 w 363"/>
                <a:gd name="T29" fmla="*/ 204 h 362"/>
                <a:gd name="T30" fmla="*/ 341 w 363"/>
                <a:gd name="T31" fmla="*/ 181 h 362"/>
                <a:gd name="T32" fmla="*/ 341 w 363"/>
                <a:gd name="T33" fmla="*/ 136 h 362"/>
                <a:gd name="T34" fmla="*/ 318 w 363"/>
                <a:gd name="T35" fmla="*/ 113 h 362"/>
                <a:gd name="T36" fmla="*/ 250 w 363"/>
                <a:gd name="T37" fmla="*/ 68 h 362"/>
                <a:gd name="T38" fmla="*/ 114 w 363"/>
                <a:gd name="T39" fmla="*/ 0 h 362"/>
                <a:gd name="T40" fmla="*/ 91 w 363"/>
                <a:gd name="T41" fmla="*/ 45 h 362"/>
                <a:gd name="T42" fmla="*/ 69 w 363"/>
                <a:gd name="T43" fmla="*/ 22 h 362"/>
                <a:gd name="T44" fmla="*/ 23 w 363"/>
                <a:gd name="T45" fmla="*/ 68 h 362"/>
                <a:gd name="T46" fmla="*/ 23 w 363"/>
                <a:gd name="T47" fmla="*/ 136 h 3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63" h="362">
                  <a:moveTo>
                    <a:pt x="23" y="136"/>
                  </a:moveTo>
                  <a:lnTo>
                    <a:pt x="46" y="204"/>
                  </a:lnTo>
                  <a:lnTo>
                    <a:pt x="0" y="272"/>
                  </a:lnTo>
                  <a:lnTo>
                    <a:pt x="46" y="294"/>
                  </a:lnTo>
                  <a:lnTo>
                    <a:pt x="46" y="340"/>
                  </a:lnTo>
                  <a:lnTo>
                    <a:pt x="69" y="362"/>
                  </a:lnTo>
                  <a:lnTo>
                    <a:pt x="91" y="340"/>
                  </a:lnTo>
                  <a:lnTo>
                    <a:pt x="91" y="272"/>
                  </a:lnTo>
                  <a:lnTo>
                    <a:pt x="137" y="249"/>
                  </a:lnTo>
                  <a:lnTo>
                    <a:pt x="182" y="317"/>
                  </a:lnTo>
                  <a:lnTo>
                    <a:pt x="205" y="317"/>
                  </a:lnTo>
                  <a:lnTo>
                    <a:pt x="250" y="294"/>
                  </a:lnTo>
                  <a:lnTo>
                    <a:pt x="250" y="272"/>
                  </a:lnTo>
                  <a:lnTo>
                    <a:pt x="363" y="272"/>
                  </a:lnTo>
                  <a:lnTo>
                    <a:pt x="363" y="204"/>
                  </a:lnTo>
                  <a:lnTo>
                    <a:pt x="341" y="181"/>
                  </a:lnTo>
                  <a:lnTo>
                    <a:pt x="341" y="136"/>
                  </a:lnTo>
                  <a:lnTo>
                    <a:pt x="318" y="113"/>
                  </a:lnTo>
                  <a:lnTo>
                    <a:pt x="250" y="68"/>
                  </a:lnTo>
                  <a:lnTo>
                    <a:pt x="114" y="0"/>
                  </a:lnTo>
                  <a:lnTo>
                    <a:pt x="91" y="45"/>
                  </a:lnTo>
                  <a:lnTo>
                    <a:pt x="69" y="22"/>
                  </a:lnTo>
                  <a:lnTo>
                    <a:pt x="23" y="68"/>
                  </a:lnTo>
                  <a:lnTo>
                    <a:pt x="23" y="136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0" name="Freeform 156">
              <a:extLst>
                <a:ext uri="{FF2B5EF4-FFF2-40B4-BE49-F238E27FC236}">
                  <a16:creationId xmlns:a16="http://schemas.microsoft.com/office/drawing/2014/main" id="{5273A34B-474B-42A7-A4BF-5339A8E9E32D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4" y="3954"/>
              <a:ext cx="613" cy="749"/>
            </a:xfrm>
            <a:custGeom>
              <a:avLst/>
              <a:gdLst>
                <a:gd name="T0" fmla="*/ 91 w 613"/>
                <a:gd name="T1" fmla="*/ 749 h 749"/>
                <a:gd name="T2" fmla="*/ 250 w 613"/>
                <a:gd name="T3" fmla="*/ 703 h 749"/>
                <a:gd name="T4" fmla="*/ 250 w 613"/>
                <a:gd name="T5" fmla="*/ 635 h 749"/>
                <a:gd name="T6" fmla="*/ 295 w 613"/>
                <a:gd name="T7" fmla="*/ 613 h 749"/>
                <a:gd name="T8" fmla="*/ 295 w 613"/>
                <a:gd name="T9" fmla="*/ 545 h 749"/>
                <a:gd name="T10" fmla="*/ 341 w 613"/>
                <a:gd name="T11" fmla="*/ 499 h 749"/>
                <a:gd name="T12" fmla="*/ 363 w 613"/>
                <a:gd name="T13" fmla="*/ 522 h 749"/>
                <a:gd name="T14" fmla="*/ 386 w 613"/>
                <a:gd name="T15" fmla="*/ 477 h 749"/>
                <a:gd name="T16" fmla="*/ 522 w 613"/>
                <a:gd name="T17" fmla="*/ 545 h 749"/>
                <a:gd name="T18" fmla="*/ 522 w 613"/>
                <a:gd name="T19" fmla="*/ 499 h 749"/>
                <a:gd name="T20" fmla="*/ 522 w 613"/>
                <a:gd name="T21" fmla="*/ 477 h 749"/>
                <a:gd name="T22" fmla="*/ 499 w 613"/>
                <a:gd name="T23" fmla="*/ 431 h 749"/>
                <a:gd name="T24" fmla="*/ 522 w 613"/>
                <a:gd name="T25" fmla="*/ 386 h 749"/>
                <a:gd name="T26" fmla="*/ 499 w 613"/>
                <a:gd name="T27" fmla="*/ 363 h 749"/>
                <a:gd name="T28" fmla="*/ 545 w 613"/>
                <a:gd name="T29" fmla="*/ 340 h 749"/>
                <a:gd name="T30" fmla="*/ 545 w 613"/>
                <a:gd name="T31" fmla="*/ 295 h 749"/>
                <a:gd name="T32" fmla="*/ 499 w 613"/>
                <a:gd name="T33" fmla="*/ 295 h 749"/>
                <a:gd name="T34" fmla="*/ 454 w 613"/>
                <a:gd name="T35" fmla="*/ 250 h 749"/>
                <a:gd name="T36" fmla="*/ 454 w 613"/>
                <a:gd name="T37" fmla="*/ 227 h 749"/>
                <a:gd name="T38" fmla="*/ 522 w 613"/>
                <a:gd name="T39" fmla="*/ 159 h 749"/>
                <a:gd name="T40" fmla="*/ 613 w 613"/>
                <a:gd name="T41" fmla="*/ 159 h 749"/>
                <a:gd name="T42" fmla="*/ 613 w 613"/>
                <a:gd name="T43" fmla="*/ 114 h 749"/>
                <a:gd name="T44" fmla="*/ 567 w 613"/>
                <a:gd name="T45" fmla="*/ 91 h 749"/>
                <a:gd name="T46" fmla="*/ 590 w 613"/>
                <a:gd name="T47" fmla="*/ 23 h 749"/>
                <a:gd name="T48" fmla="*/ 545 w 613"/>
                <a:gd name="T49" fmla="*/ 0 h 749"/>
                <a:gd name="T50" fmla="*/ 477 w 613"/>
                <a:gd name="T51" fmla="*/ 46 h 749"/>
                <a:gd name="T52" fmla="*/ 386 w 613"/>
                <a:gd name="T53" fmla="*/ 68 h 749"/>
                <a:gd name="T54" fmla="*/ 386 w 613"/>
                <a:gd name="T55" fmla="*/ 23 h 749"/>
                <a:gd name="T56" fmla="*/ 341 w 613"/>
                <a:gd name="T57" fmla="*/ 23 h 749"/>
                <a:gd name="T58" fmla="*/ 272 w 613"/>
                <a:gd name="T59" fmla="*/ 68 h 749"/>
                <a:gd name="T60" fmla="*/ 250 w 613"/>
                <a:gd name="T61" fmla="*/ 136 h 749"/>
                <a:gd name="T62" fmla="*/ 159 w 613"/>
                <a:gd name="T63" fmla="*/ 204 h 749"/>
                <a:gd name="T64" fmla="*/ 182 w 613"/>
                <a:gd name="T65" fmla="*/ 250 h 749"/>
                <a:gd name="T66" fmla="*/ 136 w 613"/>
                <a:gd name="T67" fmla="*/ 295 h 749"/>
                <a:gd name="T68" fmla="*/ 136 w 613"/>
                <a:gd name="T69" fmla="*/ 363 h 749"/>
                <a:gd name="T70" fmla="*/ 91 w 613"/>
                <a:gd name="T71" fmla="*/ 408 h 749"/>
                <a:gd name="T72" fmla="*/ 23 w 613"/>
                <a:gd name="T73" fmla="*/ 408 h 749"/>
                <a:gd name="T74" fmla="*/ 0 w 613"/>
                <a:gd name="T75" fmla="*/ 454 h 749"/>
                <a:gd name="T76" fmla="*/ 46 w 613"/>
                <a:gd name="T77" fmla="*/ 477 h 749"/>
                <a:gd name="T78" fmla="*/ 46 w 613"/>
                <a:gd name="T79" fmla="*/ 545 h 749"/>
                <a:gd name="T80" fmla="*/ 91 w 613"/>
                <a:gd name="T81" fmla="*/ 613 h 749"/>
                <a:gd name="T82" fmla="*/ 46 w 613"/>
                <a:gd name="T83" fmla="*/ 658 h 749"/>
                <a:gd name="T84" fmla="*/ 23 w 613"/>
                <a:gd name="T85" fmla="*/ 726 h 749"/>
                <a:gd name="T86" fmla="*/ 91 w 613"/>
                <a:gd name="T87" fmla="*/ 749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13" h="749">
                  <a:moveTo>
                    <a:pt x="91" y="749"/>
                  </a:moveTo>
                  <a:lnTo>
                    <a:pt x="250" y="703"/>
                  </a:lnTo>
                  <a:lnTo>
                    <a:pt x="250" y="635"/>
                  </a:lnTo>
                  <a:lnTo>
                    <a:pt x="295" y="613"/>
                  </a:lnTo>
                  <a:lnTo>
                    <a:pt x="295" y="545"/>
                  </a:lnTo>
                  <a:lnTo>
                    <a:pt x="341" y="499"/>
                  </a:lnTo>
                  <a:lnTo>
                    <a:pt x="363" y="522"/>
                  </a:lnTo>
                  <a:lnTo>
                    <a:pt x="386" y="477"/>
                  </a:lnTo>
                  <a:lnTo>
                    <a:pt x="522" y="545"/>
                  </a:lnTo>
                  <a:lnTo>
                    <a:pt x="522" y="499"/>
                  </a:lnTo>
                  <a:lnTo>
                    <a:pt x="522" y="477"/>
                  </a:lnTo>
                  <a:lnTo>
                    <a:pt x="499" y="431"/>
                  </a:lnTo>
                  <a:lnTo>
                    <a:pt x="522" y="386"/>
                  </a:lnTo>
                  <a:lnTo>
                    <a:pt x="499" y="363"/>
                  </a:lnTo>
                  <a:lnTo>
                    <a:pt x="545" y="340"/>
                  </a:lnTo>
                  <a:lnTo>
                    <a:pt x="545" y="295"/>
                  </a:lnTo>
                  <a:lnTo>
                    <a:pt x="499" y="295"/>
                  </a:lnTo>
                  <a:lnTo>
                    <a:pt x="454" y="250"/>
                  </a:lnTo>
                  <a:lnTo>
                    <a:pt x="454" y="227"/>
                  </a:lnTo>
                  <a:lnTo>
                    <a:pt x="522" y="159"/>
                  </a:lnTo>
                  <a:lnTo>
                    <a:pt x="613" y="159"/>
                  </a:lnTo>
                  <a:lnTo>
                    <a:pt x="613" y="114"/>
                  </a:lnTo>
                  <a:lnTo>
                    <a:pt x="567" y="91"/>
                  </a:lnTo>
                  <a:lnTo>
                    <a:pt x="590" y="23"/>
                  </a:lnTo>
                  <a:lnTo>
                    <a:pt x="545" y="0"/>
                  </a:lnTo>
                  <a:lnTo>
                    <a:pt x="477" y="46"/>
                  </a:lnTo>
                  <a:lnTo>
                    <a:pt x="386" y="68"/>
                  </a:lnTo>
                  <a:lnTo>
                    <a:pt x="386" y="23"/>
                  </a:lnTo>
                  <a:lnTo>
                    <a:pt x="341" y="23"/>
                  </a:lnTo>
                  <a:lnTo>
                    <a:pt x="272" y="68"/>
                  </a:lnTo>
                  <a:lnTo>
                    <a:pt x="250" y="136"/>
                  </a:lnTo>
                  <a:lnTo>
                    <a:pt x="159" y="204"/>
                  </a:lnTo>
                  <a:lnTo>
                    <a:pt x="182" y="250"/>
                  </a:lnTo>
                  <a:lnTo>
                    <a:pt x="136" y="295"/>
                  </a:lnTo>
                  <a:lnTo>
                    <a:pt x="136" y="363"/>
                  </a:lnTo>
                  <a:lnTo>
                    <a:pt x="91" y="408"/>
                  </a:lnTo>
                  <a:lnTo>
                    <a:pt x="23" y="408"/>
                  </a:lnTo>
                  <a:lnTo>
                    <a:pt x="0" y="454"/>
                  </a:lnTo>
                  <a:lnTo>
                    <a:pt x="46" y="477"/>
                  </a:lnTo>
                  <a:lnTo>
                    <a:pt x="46" y="545"/>
                  </a:lnTo>
                  <a:lnTo>
                    <a:pt x="91" y="613"/>
                  </a:lnTo>
                  <a:lnTo>
                    <a:pt x="46" y="658"/>
                  </a:lnTo>
                  <a:lnTo>
                    <a:pt x="23" y="726"/>
                  </a:lnTo>
                  <a:lnTo>
                    <a:pt x="91" y="749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1" name="Freeform 157">
              <a:extLst>
                <a:ext uri="{FF2B5EF4-FFF2-40B4-BE49-F238E27FC236}">
                  <a16:creationId xmlns:a16="http://schemas.microsoft.com/office/drawing/2014/main" id="{BB0BF773-D73A-4CF4-A2CD-EEF4ED11A1D8}"/>
                </a:ext>
              </a:extLst>
            </p:cNvPr>
            <p:cNvSpPr>
              <a:spLocks/>
            </p:cNvSpPr>
            <p:nvPr/>
          </p:nvSpPr>
          <p:spPr bwMode="auto">
            <a:xfrm>
              <a:off x="3306" y="4090"/>
              <a:ext cx="590" cy="590"/>
            </a:xfrm>
            <a:custGeom>
              <a:avLst/>
              <a:gdLst>
                <a:gd name="T0" fmla="*/ 431 w 590"/>
                <a:gd name="T1" fmla="*/ 590 h 590"/>
                <a:gd name="T2" fmla="*/ 454 w 590"/>
                <a:gd name="T3" fmla="*/ 522 h 590"/>
                <a:gd name="T4" fmla="*/ 499 w 590"/>
                <a:gd name="T5" fmla="*/ 477 h 590"/>
                <a:gd name="T6" fmla="*/ 454 w 590"/>
                <a:gd name="T7" fmla="*/ 409 h 590"/>
                <a:gd name="T8" fmla="*/ 454 w 590"/>
                <a:gd name="T9" fmla="*/ 341 h 590"/>
                <a:gd name="T10" fmla="*/ 408 w 590"/>
                <a:gd name="T11" fmla="*/ 318 h 590"/>
                <a:gd name="T12" fmla="*/ 431 w 590"/>
                <a:gd name="T13" fmla="*/ 272 h 590"/>
                <a:gd name="T14" fmla="*/ 499 w 590"/>
                <a:gd name="T15" fmla="*/ 272 h 590"/>
                <a:gd name="T16" fmla="*/ 544 w 590"/>
                <a:gd name="T17" fmla="*/ 227 h 590"/>
                <a:gd name="T18" fmla="*/ 544 w 590"/>
                <a:gd name="T19" fmla="*/ 159 h 590"/>
                <a:gd name="T20" fmla="*/ 590 w 590"/>
                <a:gd name="T21" fmla="*/ 114 h 590"/>
                <a:gd name="T22" fmla="*/ 567 w 590"/>
                <a:gd name="T23" fmla="*/ 68 h 590"/>
                <a:gd name="T24" fmla="*/ 499 w 590"/>
                <a:gd name="T25" fmla="*/ 23 h 590"/>
                <a:gd name="T26" fmla="*/ 431 w 590"/>
                <a:gd name="T27" fmla="*/ 23 h 590"/>
                <a:gd name="T28" fmla="*/ 363 w 590"/>
                <a:gd name="T29" fmla="*/ 46 h 590"/>
                <a:gd name="T30" fmla="*/ 295 w 590"/>
                <a:gd name="T31" fmla="*/ 0 h 590"/>
                <a:gd name="T32" fmla="*/ 272 w 590"/>
                <a:gd name="T33" fmla="*/ 46 h 590"/>
                <a:gd name="T34" fmla="*/ 295 w 590"/>
                <a:gd name="T35" fmla="*/ 68 h 590"/>
                <a:gd name="T36" fmla="*/ 227 w 590"/>
                <a:gd name="T37" fmla="*/ 136 h 590"/>
                <a:gd name="T38" fmla="*/ 204 w 590"/>
                <a:gd name="T39" fmla="*/ 182 h 590"/>
                <a:gd name="T40" fmla="*/ 250 w 590"/>
                <a:gd name="T41" fmla="*/ 250 h 590"/>
                <a:gd name="T42" fmla="*/ 204 w 590"/>
                <a:gd name="T43" fmla="*/ 272 h 590"/>
                <a:gd name="T44" fmla="*/ 136 w 590"/>
                <a:gd name="T45" fmla="*/ 250 h 590"/>
                <a:gd name="T46" fmla="*/ 91 w 590"/>
                <a:gd name="T47" fmla="*/ 250 h 590"/>
                <a:gd name="T48" fmla="*/ 45 w 590"/>
                <a:gd name="T49" fmla="*/ 227 h 590"/>
                <a:gd name="T50" fmla="*/ 23 w 590"/>
                <a:gd name="T51" fmla="*/ 272 h 590"/>
                <a:gd name="T52" fmla="*/ 23 w 590"/>
                <a:gd name="T53" fmla="*/ 341 h 590"/>
                <a:gd name="T54" fmla="*/ 45 w 590"/>
                <a:gd name="T55" fmla="*/ 409 h 590"/>
                <a:gd name="T56" fmla="*/ 0 w 590"/>
                <a:gd name="T57" fmla="*/ 454 h 590"/>
                <a:gd name="T58" fmla="*/ 0 w 590"/>
                <a:gd name="T59" fmla="*/ 499 h 590"/>
                <a:gd name="T60" fmla="*/ 68 w 590"/>
                <a:gd name="T61" fmla="*/ 477 h 590"/>
                <a:gd name="T62" fmla="*/ 91 w 590"/>
                <a:gd name="T63" fmla="*/ 545 h 590"/>
                <a:gd name="T64" fmla="*/ 136 w 590"/>
                <a:gd name="T65" fmla="*/ 477 h 590"/>
                <a:gd name="T66" fmla="*/ 250 w 590"/>
                <a:gd name="T67" fmla="*/ 454 h 590"/>
                <a:gd name="T68" fmla="*/ 272 w 590"/>
                <a:gd name="T69" fmla="*/ 522 h 590"/>
                <a:gd name="T70" fmla="*/ 318 w 590"/>
                <a:gd name="T71" fmla="*/ 545 h 590"/>
                <a:gd name="T72" fmla="*/ 340 w 590"/>
                <a:gd name="T73" fmla="*/ 522 h 590"/>
                <a:gd name="T74" fmla="*/ 386 w 590"/>
                <a:gd name="T75" fmla="*/ 590 h 590"/>
                <a:gd name="T76" fmla="*/ 408 w 590"/>
                <a:gd name="T77" fmla="*/ 567 h 590"/>
                <a:gd name="T78" fmla="*/ 431 w 590"/>
                <a:gd name="T79" fmla="*/ 59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590" h="590">
                  <a:moveTo>
                    <a:pt x="431" y="590"/>
                  </a:moveTo>
                  <a:lnTo>
                    <a:pt x="454" y="522"/>
                  </a:lnTo>
                  <a:lnTo>
                    <a:pt x="499" y="477"/>
                  </a:lnTo>
                  <a:lnTo>
                    <a:pt x="454" y="409"/>
                  </a:lnTo>
                  <a:lnTo>
                    <a:pt x="454" y="341"/>
                  </a:lnTo>
                  <a:lnTo>
                    <a:pt x="408" y="318"/>
                  </a:lnTo>
                  <a:lnTo>
                    <a:pt x="431" y="272"/>
                  </a:lnTo>
                  <a:lnTo>
                    <a:pt x="499" y="272"/>
                  </a:lnTo>
                  <a:lnTo>
                    <a:pt x="544" y="227"/>
                  </a:lnTo>
                  <a:lnTo>
                    <a:pt x="544" y="159"/>
                  </a:lnTo>
                  <a:lnTo>
                    <a:pt x="590" y="114"/>
                  </a:lnTo>
                  <a:lnTo>
                    <a:pt x="567" y="68"/>
                  </a:lnTo>
                  <a:lnTo>
                    <a:pt x="499" y="23"/>
                  </a:lnTo>
                  <a:lnTo>
                    <a:pt x="431" y="23"/>
                  </a:lnTo>
                  <a:lnTo>
                    <a:pt x="363" y="46"/>
                  </a:lnTo>
                  <a:lnTo>
                    <a:pt x="295" y="0"/>
                  </a:lnTo>
                  <a:lnTo>
                    <a:pt x="272" y="46"/>
                  </a:lnTo>
                  <a:lnTo>
                    <a:pt x="295" y="68"/>
                  </a:lnTo>
                  <a:lnTo>
                    <a:pt x="227" y="136"/>
                  </a:lnTo>
                  <a:lnTo>
                    <a:pt x="204" y="182"/>
                  </a:lnTo>
                  <a:lnTo>
                    <a:pt x="250" y="250"/>
                  </a:lnTo>
                  <a:lnTo>
                    <a:pt x="204" y="272"/>
                  </a:lnTo>
                  <a:lnTo>
                    <a:pt x="136" y="250"/>
                  </a:lnTo>
                  <a:lnTo>
                    <a:pt x="91" y="250"/>
                  </a:lnTo>
                  <a:lnTo>
                    <a:pt x="45" y="227"/>
                  </a:lnTo>
                  <a:lnTo>
                    <a:pt x="23" y="272"/>
                  </a:lnTo>
                  <a:lnTo>
                    <a:pt x="23" y="341"/>
                  </a:lnTo>
                  <a:lnTo>
                    <a:pt x="45" y="409"/>
                  </a:lnTo>
                  <a:lnTo>
                    <a:pt x="0" y="454"/>
                  </a:lnTo>
                  <a:lnTo>
                    <a:pt x="0" y="499"/>
                  </a:lnTo>
                  <a:lnTo>
                    <a:pt x="68" y="477"/>
                  </a:lnTo>
                  <a:lnTo>
                    <a:pt x="91" y="545"/>
                  </a:lnTo>
                  <a:lnTo>
                    <a:pt x="136" y="477"/>
                  </a:lnTo>
                  <a:lnTo>
                    <a:pt x="250" y="454"/>
                  </a:lnTo>
                  <a:lnTo>
                    <a:pt x="272" y="522"/>
                  </a:lnTo>
                  <a:lnTo>
                    <a:pt x="318" y="545"/>
                  </a:lnTo>
                  <a:lnTo>
                    <a:pt x="340" y="522"/>
                  </a:lnTo>
                  <a:lnTo>
                    <a:pt x="386" y="590"/>
                  </a:lnTo>
                  <a:lnTo>
                    <a:pt x="408" y="567"/>
                  </a:lnTo>
                  <a:lnTo>
                    <a:pt x="431" y="59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2" name="Freeform 158">
              <a:extLst>
                <a:ext uri="{FF2B5EF4-FFF2-40B4-BE49-F238E27FC236}">
                  <a16:creationId xmlns:a16="http://schemas.microsoft.com/office/drawing/2014/main" id="{5D316BD9-AA8E-4564-8009-18F997BCFD6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97" y="4544"/>
              <a:ext cx="408" cy="363"/>
            </a:xfrm>
            <a:custGeom>
              <a:avLst/>
              <a:gdLst>
                <a:gd name="T0" fmla="*/ 68 w 408"/>
                <a:gd name="T1" fmla="*/ 363 h 363"/>
                <a:gd name="T2" fmla="*/ 249 w 408"/>
                <a:gd name="T3" fmla="*/ 363 h 363"/>
                <a:gd name="T4" fmla="*/ 272 w 408"/>
                <a:gd name="T5" fmla="*/ 295 h 363"/>
                <a:gd name="T6" fmla="*/ 317 w 408"/>
                <a:gd name="T7" fmla="*/ 295 h 363"/>
                <a:gd name="T8" fmla="*/ 340 w 408"/>
                <a:gd name="T9" fmla="*/ 249 h 363"/>
                <a:gd name="T10" fmla="*/ 408 w 408"/>
                <a:gd name="T11" fmla="*/ 204 h 363"/>
                <a:gd name="T12" fmla="*/ 408 w 408"/>
                <a:gd name="T13" fmla="*/ 159 h 363"/>
                <a:gd name="T14" fmla="*/ 340 w 408"/>
                <a:gd name="T15" fmla="*/ 136 h 363"/>
                <a:gd name="T16" fmla="*/ 317 w 408"/>
                <a:gd name="T17" fmla="*/ 113 h 363"/>
                <a:gd name="T18" fmla="*/ 295 w 408"/>
                <a:gd name="T19" fmla="*/ 136 h 363"/>
                <a:gd name="T20" fmla="*/ 249 w 408"/>
                <a:gd name="T21" fmla="*/ 68 h 363"/>
                <a:gd name="T22" fmla="*/ 227 w 408"/>
                <a:gd name="T23" fmla="*/ 91 h 363"/>
                <a:gd name="T24" fmla="*/ 181 w 408"/>
                <a:gd name="T25" fmla="*/ 68 h 363"/>
                <a:gd name="T26" fmla="*/ 159 w 408"/>
                <a:gd name="T27" fmla="*/ 0 h 363"/>
                <a:gd name="T28" fmla="*/ 45 w 408"/>
                <a:gd name="T29" fmla="*/ 23 h 363"/>
                <a:gd name="T30" fmla="*/ 0 w 408"/>
                <a:gd name="T31" fmla="*/ 91 h 363"/>
                <a:gd name="T32" fmla="*/ 22 w 408"/>
                <a:gd name="T33" fmla="*/ 91 h 363"/>
                <a:gd name="T34" fmla="*/ 45 w 408"/>
                <a:gd name="T35" fmla="*/ 136 h 363"/>
                <a:gd name="T36" fmla="*/ 91 w 408"/>
                <a:gd name="T37" fmla="*/ 136 h 363"/>
                <a:gd name="T38" fmla="*/ 45 w 408"/>
                <a:gd name="T39" fmla="*/ 181 h 363"/>
                <a:gd name="T40" fmla="*/ 45 w 408"/>
                <a:gd name="T41" fmla="*/ 249 h 363"/>
                <a:gd name="T42" fmla="*/ 22 w 408"/>
                <a:gd name="T43" fmla="*/ 272 h 363"/>
                <a:gd name="T44" fmla="*/ 68 w 408"/>
                <a:gd name="T45" fmla="*/ 317 h 363"/>
                <a:gd name="T46" fmla="*/ 68 w 408"/>
                <a:gd name="T47" fmla="*/ 295 h 363"/>
                <a:gd name="T48" fmla="*/ 45 w 408"/>
                <a:gd name="T49" fmla="*/ 272 h 363"/>
                <a:gd name="T50" fmla="*/ 68 w 408"/>
                <a:gd name="T51" fmla="*/ 227 h 363"/>
                <a:gd name="T52" fmla="*/ 91 w 408"/>
                <a:gd name="T53" fmla="*/ 227 h 363"/>
                <a:gd name="T54" fmla="*/ 91 w 408"/>
                <a:gd name="T55" fmla="*/ 272 h 363"/>
                <a:gd name="T56" fmla="*/ 113 w 408"/>
                <a:gd name="T57" fmla="*/ 272 h 363"/>
                <a:gd name="T58" fmla="*/ 159 w 408"/>
                <a:gd name="T59" fmla="*/ 295 h 363"/>
                <a:gd name="T60" fmla="*/ 181 w 408"/>
                <a:gd name="T61" fmla="*/ 272 h 363"/>
                <a:gd name="T62" fmla="*/ 204 w 408"/>
                <a:gd name="T63" fmla="*/ 295 h 363"/>
                <a:gd name="T64" fmla="*/ 204 w 408"/>
                <a:gd name="T65" fmla="*/ 340 h 363"/>
                <a:gd name="T66" fmla="*/ 159 w 408"/>
                <a:gd name="T67" fmla="*/ 340 h 363"/>
                <a:gd name="T68" fmla="*/ 103 w 408"/>
                <a:gd name="T69" fmla="*/ 337 h 363"/>
                <a:gd name="T70" fmla="*/ 68 w 408"/>
                <a:gd name="T71" fmla="*/ 363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08" h="363">
                  <a:moveTo>
                    <a:pt x="68" y="363"/>
                  </a:moveTo>
                  <a:lnTo>
                    <a:pt x="249" y="363"/>
                  </a:lnTo>
                  <a:lnTo>
                    <a:pt x="272" y="295"/>
                  </a:lnTo>
                  <a:lnTo>
                    <a:pt x="317" y="295"/>
                  </a:lnTo>
                  <a:lnTo>
                    <a:pt x="340" y="249"/>
                  </a:lnTo>
                  <a:lnTo>
                    <a:pt x="408" y="204"/>
                  </a:lnTo>
                  <a:lnTo>
                    <a:pt x="408" y="159"/>
                  </a:lnTo>
                  <a:lnTo>
                    <a:pt x="340" y="136"/>
                  </a:lnTo>
                  <a:lnTo>
                    <a:pt x="317" y="113"/>
                  </a:lnTo>
                  <a:lnTo>
                    <a:pt x="295" y="136"/>
                  </a:lnTo>
                  <a:lnTo>
                    <a:pt x="249" y="68"/>
                  </a:lnTo>
                  <a:lnTo>
                    <a:pt x="227" y="91"/>
                  </a:lnTo>
                  <a:lnTo>
                    <a:pt x="181" y="68"/>
                  </a:lnTo>
                  <a:lnTo>
                    <a:pt x="159" y="0"/>
                  </a:lnTo>
                  <a:lnTo>
                    <a:pt x="45" y="23"/>
                  </a:lnTo>
                  <a:lnTo>
                    <a:pt x="0" y="91"/>
                  </a:lnTo>
                  <a:lnTo>
                    <a:pt x="22" y="91"/>
                  </a:lnTo>
                  <a:lnTo>
                    <a:pt x="45" y="136"/>
                  </a:lnTo>
                  <a:lnTo>
                    <a:pt x="91" y="136"/>
                  </a:lnTo>
                  <a:lnTo>
                    <a:pt x="45" y="181"/>
                  </a:lnTo>
                  <a:lnTo>
                    <a:pt x="45" y="249"/>
                  </a:lnTo>
                  <a:lnTo>
                    <a:pt x="22" y="272"/>
                  </a:lnTo>
                  <a:lnTo>
                    <a:pt x="68" y="317"/>
                  </a:lnTo>
                  <a:lnTo>
                    <a:pt x="68" y="295"/>
                  </a:lnTo>
                  <a:lnTo>
                    <a:pt x="45" y="272"/>
                  </a:lnTo>
                  <a:lnTo>
                    <a:pt x="68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113" y="272"/>
                  </a:lnTo>
                  <a:lnTo>
                    <a:pt x="159" y="295"/>
                  </a:lnTo>
                  <a:lnTo>
                    <a:pt x="181" y="272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159" y="340"/>
                  </a:lnTo>
                  <a:lnTo>
                    <a:pt x="103" y="337"/>
                  </a:lnTo>
                  <a:lnTo>
                    <a:pt x="68" y="363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3" name="Freeform 159">
              <a:extLst>
                <a:ext uri="{FF2B5EF4-FFF2-40B4-BE49-F238E27FC236}">
                  <a16:creationId xmlns:a16="http://schemas.microsoft.com/office/drawing/2014/main" id="{6EE16B8C-E072-4214-995D-78BF419A0863}"/>
                </a:ext>
              </a:extLst>
            </p:cNvPr>
            <p:cNvSpPr>
              <a:spLocks/>
            </p:cNvSpPr>
            <p:nvPr/>
          </p:nvSpPr>
          <p:spPr bwMode="auto">
            <a:xfrm>
              <a:off x="2966" y="4567"/>
              <a:ext cx="476" cy="635"/>
            </a:xfrm>
            <a:custGeom>
              <a:avLst/>
              <a:gdLst>
                <a:gd name="T0" fmla="*/ 340 w 476"/>
                <a:gd name="T1" fmla="*/ 22 h 635"/>
                <a:gd name="T2" fmla="*/ 408 w 476"/>
                <a:gd name="T3" fmla="*/ 0 h 635"/>
                <a:gd name="T4" fmla="*/ 431 w 476"/>
                <a:gd name="T5" fmla="*/ 68 h 635"/>
                <a:gd name="T6" fmla="*/ 453 w 476"/>
                <a:gd name="T7" fmla="*/ 68 h 635"/>
                <a:gd name="T8" fmla="*/ 476 w 476"/>
                <a:gd name="T9" fmla="*/ 113 h 635"/>
                <a:gd name="T10" fmla="*/ 408 w 476"/>
                <a:gd name="T11" fmla="*/ 136 h 635"/>
                <a:gd name="T12" fmla="*/ 385 w 476"/>
                <a:gd name="T13" fmla="*/ 181 h 635"/>
                <a:gd name="T14" fmla="*/ 317 w 476"/>
                <a:gd name="T15" fmla="*/ 226 h 635"/>
                <a:gd name="T16" fmla="*/ 340 w 476"/>
                <a:gd name="T17" fmla="*/ 272 h 635"/>
                <a:gd name="T18" fmla="*/ 317 w 476"/>
                <a:gd name="T19" fmla="*/ 294 h 635"/>
                <a:gd name="T20" fmla="*/ 363 w 476"/>
                <a:gd name="T21" fmla="*/ 317 h 635"/>
                <a:gd name="T22" fmla="*/ 408 w 476"/>
                <a:gd name="T23" fmla="*/ 362 h 635"/>
                <a:gd name="T24" fmla="*/ 453 w 476"/>
                <a:gd name="T25" fmla="*/ 408 h 635"/>
                <a:gd name="T26" fmla="*/ 408 w 476"/>
                <a:gd name="T27" fmla="*/ 430 h 635"/>
                <a:gd name="T28" fmla="*/ 408 w 476"/>
                <a:gd name="T29" fmla="*/ 453 h 635"/>
                <a:gd name="T30" fmla="*/ 385 w 476"/>
                <a:gd name="T31" fmla="*/ 430 h 635"/>
                <a:gd name="T32" fmla="*/ 340 w 476"/>
                <a:gd name="T33" fmla="*/ 430 h 635"/>
                <a:gd name="T34" fmla="*/ 317 w 476"/>
                <a:gd name="T35" fmla="*/ 430 h 635"/>
                <a:gd name="T36" fmla="*/ 204 w 476"/>
                <a:gd name="T37" fmla="*/ 430 h 635"/>
                <a:gd name="T38" fmla="*/ 181 w 476"/>
                <a:gd name="T39" fmla="*/ 476 h 635"/>
                <a:gd name="T40" fmla="*/ 159 w 476"/>
                <a:gd name="T41" fmla="*/ 476 h 635"/>
                <a:gd name="T42" fmla="*/ 136 w 476"/>
                <a:gd name="T43" fmla="*/ 499 h 635"/>
                <a:gd name="T44" fmla="*/ 159 w 476"/>
                <a:gd name="T45" fmla="*/ 521 h 635"/>
                <a:gd name="T46" fmla="*/ 136 w 476"/>
                <a:gd name="T47" fmla="*/ 544 h 635"/>
                <a:gd name="T48" fmla="*/ 68 w 476"/>
                <a:gd name="T49" fmla="*/ 567 h 635"/>
                <a:gd name="T50" fmla="*/ 45 w 476"/>
                <a:gd name="T51" fmla="*/ 635 h 635"/>
                <a:gd name="T52" fmla="*/ 0 w 476"/>
                <a:gd name="T53" fmla="*/ 567 h 635"/>
                <a:gd name="T54" fmla="*/ 23 w 476"/>
                <a:gd name="T55" fmla="*/ 521 h 635"/>
                <a:gd name="T56" fmla="*/ 68 w 476"/>
                <a:gd name="T57" fmla="*/ 521 h 635"/>
                <a:gd name="T58" fmla="*/ 113 w 476"/>
                <a:gd name="T59" fmla="*/ 499 h 635"/>
                <a:gd name="T60" fmla="*/ 159 w 476"/>
                <a:gd name="T61" fmla="*/ 317 h 635"/>
                <a:gd name="T62" fmla="*/ 204 w 476"/>
                <a:gd name="T63" fmla="*/ 294 h 635"/>
                <a:gd name="T64" fmla="*/ 159 w 476"/>
                <a:gd name="T65" fmla="*/ 272 h 635"/>
                <a:gd name="T66" fmla="*/ 181 w 476"/>
                <a:gd name="T67" fmla="*/ 226 h 635"/>
                <a:gd name="T68" fmla="*/ 159 w 476"/>
                <a:gd name="T69" fmla="*/ 181 h 635"/>
                <a:gd name="T70" fmla="*/ 181 w 476"/>
                <a:gd name="T71" fmla="*/ 136 h 635"/>
                <a:gd name="T72" fmla="*/ 204 w 476"/>
                <a:gd name="T73" fmla="*/ 113 h 635"/>
                <a:gd name="T74" fmla="*/ 272 w 476"/>
                <a:gd name="T75" fmla="*/ 158 h 635"/>
                <a:gd name="T76" fmla="*/ 340 w 476"/>
                <a:gd name="T77" fmla="*/ 113 h 635"/>
                <a:gd name="T78" fmla="*/ 340 w 476"/>
                <a:gd name="T79" fmla="*/ 68 h 635"/>
                <a:gd name="T80" fmla="*/ 363 w 476"/>
                <a:gd name="T81" fmla="*/ 45 h 635"/>
                <a:gd name="T82" fmla="*/ 340 w 476"/>
                <a:gd name="T83" fmla="*/ 2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76" h="635">
                  <a:moveTo>
                    <a:pt x="340" y="22"/>
                  </a:moveTo>
                  <a:lnTo>
                    <a:pt x="408" y="0"/>
                  </a:lnTo>
                  <a:lnTo>
                    <a:pt x="431" y="68"/>
                  </a:lnTo>
                  <a:lnTo>
                    <a:pt x="453" y="68"/>
                  </a:lnTo>
                  <a:lnTo>
                    <a:pt x="476" y="113"/>
                  </a:lnTo>
                  <a:lnTo>
                    <a:pt x="408" y="136"/>
                  </a:lnTo>
                  <a:lnTo>
                    <a:pt x="385" y="181"/>
                  </a:lnTo>
                  <a:lnTo>
                    <a:pt x="317" y="226"/>
                  </a:lnTo>
                  <a:lnTo>
                    <a:pt x="340" y="272"/>
                  </a:lnTo>
                  <a:lnTo>
                    <a:pt x="317" y="294"/>
                  </a:lnTo>
                  <a:lnTo>
                    <a:pt x="363" y="317"/>
                  </a:lnTo>
                  <a:lnTo>
                    <a:pt x="408" y="362"/>
                  </a:lnTo>
                  <a:lnTo>
                    <a:pt x="453" y="408"/>
                  </a:lnTo>
                  <a:lnTo>
                    <a:pt x="408" y="430"/>
                  </a:lnTo>
                  <a:lnTo>
                    <a:pt x="408" y="453"/>
                  </a:lnTo>
                  <a:lnTo>
                    <a:pt x="385" y="430"/>
                  </a:lnTo>
                  <a:lnTo>
                    <a:pt x="340" y="430"/>
                  </a:lnTo>
                  <a:lnTo>
                    <a:pt x="317" y="430"/>
                  </a:lnTo>
                  <a:lnTo>
                    <a:pt x="204" y="430"/>
                  </a:lnTo>
                  <a:lnTo>
                    <a:pt x="181" y="476"/>
                  </a:lnTo>
                  <a:lnTo>
                    <a:pt x="159" y="476"/>
                  </a:lnTo>
                  <a:lnTo>
                    <a:pt x="136" y="499"/>
                  </a:lnTo>
                  <a:lnTo>
                    <a:pt x="159" y="521"/>
                  </a:lnTo>
                  <a:lnTo>
                    <a:pt x="136" y="544"/>
                  </a:lnTo>
                  <a:lnTo>
                    <a:pt x="68" y="567"/>
                  </a:lnTo>
                  <a:lnTo>
                    <a:pt x="45" y="635"/>
                  </a:lnTo>
                  <a:lnTo>
                    <a:pt x="0" y="567"/>
                  </a:lnTo>
                  <a:lnTo>
                    <a:pt x="23" y="521"/>
                  </a:lnTo>
                  <a:lnTo>
                    <a:pt x="68" y="521"/>
                  </a:lnTo>
                  <a:lnTo>
                    <a:pt x="113" y="499"/>
                  </a:lnTo>
                  <a:lnTo>
                    <a:pt x="159" y="317"/>
                  </a:lnTo>
                  <a:lnTo>
                    <a:pt x="204" y="294"/>
                  </a:lnTo>
                  <a:lnTo>
                    <a:pt x="159" y="272"/>
                  </a:lnTo>
                  <a:lnTo>
                    <a:pt x="181" y="226"/>
                  </a:lnTo>
                  <a:lnTo>
                    <a:pt x="159" y="181"/>
                  </a:lnTo>
                  <a:lnTo>
                    <a:pt x="181" y="136"/>
                  </a:lnTo>
                  <a:lnTo>
                    <a:pt x="204" y="113"/>
                  </a:lnTo>
                  <a:lnTo>
                    <a:pt x="272" y="158"/>
                  </a:lnTo>
                  <a:lnTo>
                    <a:pt x="340" y="113"/>
                  </a:lnTo>
                  <a:lnTo>
                    <a:pt x="340" y="68"/>
                  </a:lnTo>
                  <a:lnTo>
                    <a:pt x="363" y="45"/>
                  </a:lnTo>
                  <a:lnTo>
                    <a:pt x="340" y="22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4" name="Freeform 160">
              <a:extLst>
                <a:ext uri="{FF2B5EF4-FFF2-40B4-BE49-F238E27FC236}">
                  <a16:creationId xmlns:a16="http://schemas.microsoft.com/office/drawing/2014/main" id="{45526270-49C8-4C7D-B15C-C3B5E35858A2}"/>
                </a:ext>
              </a:extLst>
            </p:cNvPr>
            <p:cNvSpPr>
              <a:spLocks/>
            </p:cNvSpPr>
            <p:nvPr/>
          </p:nvSpPr>
          <p:spPr bwMode="auto">
            <a:xfrm>
              <a:off x="2875" y="4703"/>
              <a:ext cx="295" cy="431"/>
            </a:xfrm>
            <a:custGeom>
              <a:avLst/>
              <a:gdLst>
                <a:gd name="T0" fmla="*/ 250 w 295"/>
                <a:gd name="T1" fmla="*/ 45 h 431"/>
                <a:gd name="T2" fmla="*/ 272 w 295"/>
                <a:gd name="T3" fmla="*/ 90 h 431"/>
                <a:gd name="T4" fmla="*/ 250 w 295"/>
                <a:gd name="T5" fmla="*/ 136 h 431"/>
                <a:gd name="T6" fmla="*/ 295 w 295"/>
                <a:gd name="T7" fmla="*/ 158 h 431"/>
                <a:gd name="T8" fmla="*/ 250 w 295"/>
                <a:gd name="T9" fmla="*/ 181 h 431"/>
                <a:gd name="T10" fmla="*/ 204 w 295"/>
                <a:gd name="T11" fmla="*/ 363 h 431"/>
                <a:gd name="T12" fmla="*/ 159 w 295"/>
                <a:gd name="T13" fmla="*/ 385 h 431"/>
                <a:gd name="T14" fmla="*/ 114 w 295"/>
                <a:gd name="T15" fmla="*/ 385 h 431"/>
                <a:gd name="T16" fmla="*/ 91 w 295"/>
                <a:gd name="T17" fmla="*/ 431 h 431"/>
                <a:gd name="T18" fmla="*/ 0 w 295"/>
                <a:gd name="T19" fmla="*/ 363 h 431"/>
                <a:gd name="T20" fmla="*/ 0 w 295"/>
                <a:gd name="T21" fmla="*/ 294 h 431"/>
                <a:gd name="T22" fmla="*/ 46 w 295"/>
                <a:gd name="T23" fmla="*/ 249 h 431"/>
                <a:gd name="T24" fmla="*/ 91 w 295"/>
                <a:gd name="T25" fmla="*/ 249 h 431"/>
                <a:gd name="T26" fmla="*/ 68 w 295"/>
                <a:gd name="T27" fmla="*/ 158 h 431"/>
                <a:gd name="T28" fmla="*/ 114 w 295"/>
                <a:gd name="T29" fmla="*/ 90 h 431"/>
                <a:gd name="T30" fmla="*/ 114 w 295"/>
                <a:gd name="T31" fmla="*/ 45 h 431"/>
                <a:gd name="T32" fmla="*/ 159 w 295"/>
                <a:gd name="T33" fmla="*/ 0 h 431"/>
                <a:gd name="T34" fmla="*/ 159 w 295"/>
                <a:gd name="T35" fmla="*/ 45 h 431"/>
                <a:gd name="T36" fmla="*/ 250 w 295"/>
                <a:gd name="T37" fmla="*/ 45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95" h="431">
                  <a:moveTo>
                    <a:pt x="250" y="45"/>
                  </a:moveTo>
                  <a:lnTo>
                    <a:pt x="272" y="90"/>
                  </a:lnTo>
                  <a:lnTo>
                    <a:pt x="250" y="136"/>
                  </a:lnTo>
                  <a:lnTo>
                    <a:pt x="295" y="158"/>
                  </a:lnTo>
                  <a:lnTo>
                    <a:pt x="250" y="181"/>
                  </a:lnTo>
                  <a:lnTo>
                    <a:pt x="204" y="363"/>
                  </a:lnTo>
                  <a:lnTo>
                    <a:pt x="159" y="385"/>
                  </a:lnTo>
                  <a:lnTo>
                    <a:pt x="114" y="385"/>
                  </a:lnTo>
                  <a:lnTo>
                    <a:pt x="91" y="431"/>
                  </a:lnTo>
                  <a:lnTo>
                    <a:pt x="0" y="363"/>
                  </a:lnTo>
                  <a:lnTo>
                    <a:pt x="0" y="294"/>
                  </a:lnTo>
                  <a:lnTo>
                    <a:pt x="46" y="249"/>
                  </a:lnTo>
                  <a:lnTo>
                    <a:pt x="91" y="249"/>
                  </a:lnTo>
                  <a:lnTo>
                    <a:pt x="68" y="158"/>
                  </a:lnTo>
                  <a:lnTo>
                    <a:pt x="114" y="90"/>
                  </a:lnTo>
                  <a:lnTo>
                    <a:pt x="114" y="45"/>
                  </a:lnTo>
                  <a:lnTo>
                    <a:pt x="159" y="0"/>
                  </a:lnTo>
                  <a:lnTo>
                    <a:pt x="159" y="45"/>
                  </a:lnTo>
                  <a:lnTo>
                    <a:pt x="250" y="45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5" name="Freeform 161">
              <a:extLst>
                <a:ext uri="{FF2B5EF4-FFF2-40B4-BE49-F238E27FC236}">
                  <a16:creationId xmlns:a16="http://schemas.microsoft.com/office/drawing/2014/main" id="{7092A380-1E22-4A68-A8B7-FCA6F4B093D9}"/>
                </a:ext>
              </a:extLst>
            </p:cNvPr>
            <p:cNvSpPr>
              <a:spLocks/>
            </p:cNvSpPr>
            <p:nvPr/>
          </p:nvSpPr>
          <p:spPr bwMode="auto">
            <a:xfrm>
              <a:off x="3011" y="4090"/>
              <a:ext cx="545" cy="363"/>
            </a:xfrm>
            <a:custGeom>
              <a:avLst/>
              <a:gdLst>
                <a:gd name="T0" fmla="*/ 318 w 545"/>
                <a:gd name="T1" fmla="*/ 272 h 363"/>
                <a:gd name="T2" fmla="*/ 340 w 545"/>
                <a:gd name="T3" fmla="*/ 227 h 363"/>
                <a:gd name="T4" fmla="*/ 386 w 545"/>
                <a:gd name="T5" fmla="*/ 250 h 363"/>
                <a:gd name="T6" fmla="*/ 431 w 545"/>
                <a:gd name="T7" fmla="*/ 250 h 363"/>
                <a:gd name="T8" fmla="*/ 499 w 545"/>
                <a:gd name="T9" fmla="*/ 272 h 363"/>
                <a:gd name="T10" fmla="*/ 545 w 545"/>
                <a:gd name="T11" fmla="*/ 250 h 363"/>
                <a:gd name="T12" fmla="*/ 499 w 545"/>
                <a:gd name="T13" fmla="*/ 182 h 363"/>
                <a:gd name="T14" fmla="*/ 522 w 545"/>
                <a:gd name="T15" fmla="*/ 136 h 363"/>
                <a:gd name="T16" fmla="*/ 477 w 545"/>
                <a:gd name="T17" fmla="*/ 136 h 363"/>
                <a:gd name="T18" fmla="*/ 477 w 545"/>
                <a:gd name="T19" fmla="*/ 91 h 363"/>
                <a:gd name="T20" fmla="*/ 408 w 545"/>
                <a:gd name="T21" fmla="*/ 68 h 363"/>
                <a:gd name="T22" fmla="*/ 363 w 545"/>
                <a:gd name="T23" fmla="*/ 0 h 363"/>
                <a:gd name="T24" fmla="*/ 340 w 545"/>
                <a:gd name="T25" fmla="*/ 0 h 363"/>
                <a:gd name="T26" fmla="*/ 318 w 545"/>
                <a:gd name="T27" fmla="*/ 46 h 363"/>
                <a:gd name="T28" fmla="*/ 272 w 545"/>
                <a:gd name="T29" fmla="*/ 68 h 363"/>
                <a:gd name="T30" fmla="*/ 227 w 545"/>
                <a:gd name="T31" fmla="*/ 114 h 363"/>
                <a:gd name="T32" fmla="*/ 250 w 545"/>
                <a:gd name="T33" fmla="*/ 136 h 363"/>
                <a:gd name="T34" fmla="*/ 272 w 545"/>
                <a:gd name="T35" fmla="*/ 204 h 363"/>
                <a:gd name="T36" fmla="*/ 250 w 545"/>
                <a:gd name="T37" fmla="*/ 250 h 363"/>
                <a:gd name="T38" fmla="*/ 227 w 545"/>
                <a:gd name="T39" fmla="*/ 272 h 363"/>
                <a:gd name="T40" fmla="*/ 227 w 545"/>
                <a:gd name="T41" fmla="*/ 227 h 363"/>
                <a:gd name="T42" fmla="*/ 204 w 545"/>
                <a:gd name="T43" fmla="*/ 272 h 363"/>
                <a:gd name="T44" fmla="*/ 159 w 545"/>
                <a:gd name="T45" fmla="*/ 272 h 363"/>
                <a:gd name="T46" fmla="*/ 136 w 545"/>
                <a:gd name="T47" fmla="*/ 295 h 363"/>
                <a:gd name="T48" fmla="*/ 114 w 545"/>
                <a:gd name="T49" fmla="*/ 295 h 363"/>
                <a:gd name="T50" fmla="*/ 91 w 545"/>
                <a:gd name="T51" fmla="*/ 318 h 363"/>
                <a:gd name="T52" fmla="*/ 46 w 545"/>
                <a:gd name="T53" fmla="*/ 295 h 363"/>
                <a:gd name="T54" fmla="*/ 0 w 545"/>
                <a:gd name="T55" fmla="*/ 250 h 363"/>
                <a:gd name="T56" fmla="*/ 0 w 545"/>
                <a:gd name="T57" fmla="*/ 341 h 363"/>
                <a:gd name="T58" fmla="*/ 91 w 545"/>
                <a:gd name="T59" fmla="*/ 363 h 363"/>
                <a:gd name="T60" fmla="*/ 136 w 545"/>
                <a:gd name="T61" fmla="*/ 363 h 363"/>
                <a:gd name="T62" fmla="*/ 182 w 545"/>
                <a:gd name="T63" fmla="*/ 318 h 363"/>
                <a:gd name="T64" fmla="*/ 250 w 545"/>
                <a:gd name="T65" fmla="*/ 318 h 363"/>
                <a:gd name="T66" fmla="*/ 295 w 545"/>
                <a:gd name="T67" fmla="*/ 272 h 363"/>
                <a:gd name="T68" fmla="*/ 318 w 545"/>
                <a:gd name="T69" fmla="*/ 272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45" h="363">
                  <a:moveTo>
                    <a:pt x="318" y="272"/>
                  </a:moveTo>
                  <a:lnTo>
                    <a:pt x="340" y="227"/>
                  </a:lnTo>
                  <a:lnTo>
                    <a:pt x="386" y="250"/>
                  </a:lnTo>
                  <a:lnTo>
                    <a:pt x="431" y="250"/>
                  </a:lnTo>
                  <a:lnTo>
                    <a:pt x="499" y="272"/>
                  </a:lnTo>
                  <a:lnTo>
                    <a:pt x="545" y="250"/>
                  </a:lnTo>
                  <a:lnTo>
                    <a:pt x="499" y="182"/>
                  </a:lnTo>
                  <a:lnTo>
                    <a:pt x="522" y="136"/>
                  </a:lnTo>
                  <a:lnTo>
                    <a:pt x="477" y="136"/>
                  </a:lnTo>
                  <a:lnTo>
                    <a:pt x="477" y="91"/>
                  </a:lnTo>
                  <a:lnTo>
                    <a:pt x="408" y="68"/>
                  </a:lnTo>
                  <a:lnTo>
                    <a:pt x="363" y="0"/>
                  </a:lnTo>
                  <a:lnTo>
                    <a:pt x="340" y="0"/>
                  </a:lnTo>
                  <a:lnTo>
                    <a:pt x="318" y="46"/>
                  </a:lnTo>
                  <a:lnTo>
                    <a:pt x="272" y="68"/>
                  </a:lnTo>
                  <a:lnTo>
                    <a:pt x="227" y="114"/>
                  </a:lnTo>
                  <a:lnTo>
                    <a:pt x="250" y="136"/>
                  </a:lnTo>
                  <a:lnTo>
                    <a:pt x="272" y="204"/>
                  </a:lnTo>
                  <a:lnTo>
                    <a:pt x="250" y="250"/>
                  </a:lnTo>
                  <a:lnTo>
                    <a:pt x="227" y="272"/>
                  </a:lnTo>
                  <a:lnTo>
                    <a:pt x="227" y="227"/>
                  </a:lnTo>
                  <a:lnTo>
                    <a:pt x="204" y="272"/>
                  </a:lnTo>
                  <a:lnTo>
                    <a:pt x="159" y="272"/>
                  </a:lnTo>
                  <a:lnTo>
                    <a:pt x="136" y="295"/>
                  </a:lnTo>
                  <a:lnTo>
                    <a:pt x="114" y="295"/>
                  </a:lnTo>
                  <a:lnTo>
                    <a:pt x="91" y="318"/>
                  </a:lnTo>
                  <a:lnTo>
                    <a:pt x="46" y="295"/>
                  </a:lnTo>
                  <a:lnTo>
                    <a:pt x="0" y="250"/>
                  </a:lnTo>
                  <a:lnTo>
                    <a:pt x="0" y="341"/>
                  </a:lnTo>
                  <a:lnTo>
                    <a:pt x="91" y="363"/>
                  </a:lnTo>
                  <a:lnTo>
                    <a:pt x="136" y="363"/>
                  </a:lnTo>
                  <a:lnTo>
                    <a:pt x="182" y="318"/>
                  </a:lnTo>
                  <a:lnTo>
                    <a:pt x="250" y="318"/>
                  </a:lnTo>
                  <a:lnTo>
                    <a:pt x="295" y="272"/>
                  </a:lnTo>
                  <a:lnTo>
                    <a:pt x="318" y="272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6" name="Freeform 162">
              <a:extLst>
                <a:ext uri="{FF2B5EF4-FFF2-40B4-BE49-F238E27FC236}">
                  <a16:creationId xmlns:a16="http://schemas.microsoft.com/office/drawing/2014/main" id="{5CC1F8AA-4BA3-4CF3-B57E-19AB02D311E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79" y="4362"/>
              <a:ext cx="272" cy="363"/>
            </a:xfrm>
            <a:custGeom>
              <a:avLst/>
              <a:gdLst>
                <a:gd name="T0" fmla="*/ 23 w 272"/>
                <a:gd name="T1" fmla="*/ 91 h 363"/>
                <a:gd name="T2" fmla="*/ 68 w 272"/>
                <a:gd name="T3" fmla="*/ 91 h 363"/>
                <a:gd name="T4" fmla="*/ 114 w 272"/>
                <a:gd name="T5" fmla="*/ 46 h 363"/>
                <a:gd name="T6" fmla="*/ 182 w 272"/>
                <a:gd name="T7" fmla="*/ 46 h 363"/>
                <a:gd name="T8" fmla="*/ 227 w 272"/>
                <a:gd name="T9" fmla="*/ 0 h 363"/>
                <a:gd name="T10" fmla="*/ 250 w 272"/>
                <a:gd name="T11" fmla="*/ 0 h 363"/>
                <a:gd name="T12" fmla="*/ 250 w 272"/>
                <a:gd name="T13" fmla="*/ 69 h 363"/>
                <a:gd name="T14" fmla="*/ 272 w 272"/>
                <a:gd name="T15" fmla="*/ 137 h 363"/>
                <a:gd name="T16" fmla="*/ 227 w 272"/>
                <a:gd name="T17" fmla="*/ 182 h 363"/>
                <a:gd name="T18" fmla="*/ 227 w 272"/>
                <a:gd name="T19" fmla="*/ 227 h 363"/>
                <a:gd name="T20" fmla="*/ 250 w 272"/>
                <a:gd name="T21" fmla="*/ 250 h 363"/>
                <a:gd name="T22" fmla="*/ 227 w 272"/>
                <a:gd name="T23" fmla="*/ 273 h 363"/>
                <a:gd name="T24" fmla="*/ 227 w 272"/>
                <a:gd name="T25" fmla="*/ 318 h 363"/>
                <a:gd name="T26" fmla="*/ 159 w 272"/>
                <a:gd name="T27" fmla="*/ 363 h 363"/>
                <a:gd name="T28" fmla="*/ 91 w 272"/>
                <a:gd name="T29" fmla="*/ 318 h 363"/>
                <a:gd name="T30" fmla="*/ 68 w 272"/>
                <a:gd name="T31" fmla="*/ 341 h 363"/>
                <a:gd name="T32" fmla="*/ 23 w 272"/>
                <a:gd name="T33" fmla="*/ 318 h 363"/>
                <a:gd name="T34" fmla="*/ 0 w 272"/>
                <a:gd name="T35" fmla="*/ 227 h 363"/>
                <a:gd name="T36" fmla="*/ 46 w 272"/>
                <a:gd name="T37" fmla="*/ 182 h 363"/>
                <a:gd name="T38" fmla="*/ 46 w 272"/>
                <a:gd name="T39" fmla="*/ 137 h 363"/>
                <a:gd name="T40" fmla="*/ 23 w 272"/>
                <a:gd name="T41" fmla="*/ 91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72" h="363">
                  <a:moveTo>
                    <a:pt x="23" y="91"/>
                  </a:moveTo>
                  <a:lnTo>
                    <a:pt x="68" y="91"/>
                  </a:lnTo>
                  <a:lnTo>
                    <a:pt x="114" y="46"/>
                  </a:lnTo>
                  <a:lnTo>
                    <a:pt x="182" y="46"/>
                  </a:lnTo>
                  <a:lnTo>
                    <a:pt x="227" y="0"/>
                  </a:lnTo>
                  <a:lnTo>
                    <a:pt x="250" y="0"/>
                  </a:lnTo>
                  <a:lnTo>
                    <a:pt x="250" y="69"/>
                  </a:lnTo>
                  <a:lnTo>
                    <a:pt x="272" y="137"/>
                  </a:lnTo>
                  <a:lnTo>
                    <a:pt x="227" y="182"/>
                  </a:lnTo>
                  <a:lnTo>
                    <a:pt x="227" y="227"/>
                  </a:lnTo>
                  <a:lnTo>
                    <a:pt x="250" y="250"/>
                  </a:lnTo>
                  <a:lnTo>
                    <a:pt x="227" y="273"/>
                  </a:lnTo>
                  <a:lnTo>
                    <a:pt x="227" y="318"/>
                  </a:lnTo>
                  <a:lnTo>
                    <a:pt x="159" y="363"/>
                  </a:lnTo>
                  <a:lnTo>
                    <a:pt x="91" y="318"/>
                  </a:lnTo>
                  <a:lnTo>
                    <a:pt x="68" y="341"/>
                  </a:lnTo>
                  <a:lnTo>
                    <a:pt x="23" y="318"/>
                  </a:lnTo>
                  <a:lnTo>
                    <a:pt x="0" y="227"/>
                  </a:lnTo>
                  <a:lnTo>
                    <a:pt x="46" y="182"/>
                  </a:lnTo>
                  <a:lnTo>
                    <a:pt x="46" y="137"/>
                  </a:lnTo>
                  <a:lnTo>
                    <a:pt x="23" y="91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7" name="Freeform 163">
              <a:extLst>
                <a:ext uri="{FF2B5EF4-FFF2-40B4-BE49-F238E27FC236}">
                  <a16:creationId xmlns:a16="http://schemas.microsoft.com/office/drawing/2014/main" id="{0F118DA1-D9A8-4D95-83F3-29E9B2D467DE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4" y="4861"/>
              <a:ext cx="317" cy="409"/>
            </a:xfrm>
            <a:custGeom>
              <a:avLst/>
              <a:gdLst>
                <a:gd name="T0" fmla="*/ 249 w 317"/>
                <a:gd name="T1" fmla="*/ 0 h 409"/>
                <a:gd name="T2" fmla="*/ 272 w 317"/>
                <a:gd name="T3" fmla="*/ 91 h 409"/>
                <a:gd name="T4" fmla="*/ 227 w 317"/>
                <a:gd name="T5" fmla="*/ 91 h 409"/>
                <a:gd name="T6" fmla="*/ 181 w 317"/>
                <a:gd name="T7" fmla="*/ 136 h 409"/>
                <a:gd name="T8" fmla="*/ 181 w 317"/>
                <a:gd name="T9" fmla="*/ 205 h 409"/>
                <a:gd name="T10" fmla="*/ 272 w 317"/>
                <a:gd name="T11" fmla="*/ 273 h 409"/>
                <a:gd name="T12" fmla="*/ 317 w 317"/>
                <a:gd name="T13" fmla="*/ 341 h 409"/>
                <a:gd name="T14" fmla="*/ 272 w 317"/>
                <a:gd name="T15" fmla="*/ 363 h 409"/>
                <a:gd name="T16" fmla="*/ 249 w 317"/>
                <a:gd name="T17" fmla="*/ 386 h 409"/>
                <a:gd name="T18" fmla="*/ 204 w 317"/>
                <a:gd name="T19" fmla="*/ 409 h 409"/>
                <a:gd name="T20" fmla="*/ 136 w 317"/>
                <a:gd name="T21" fmla="*/ 386 h 409"/>
                <a:gd name="T22" fmla="*/ 90 w 317"/>
                <a:gd name="T23" fmla="*/ 318 h 409"/>
                <a:gd name="T24" fmla="*/ 90 w 317"/>
                <a:gd name="T25" fmla="*/ 273 h 409"/>
                <a:gd name="T26" fmla="*/ 45 w 317"/>
                <a:gd name="T27" fmla="*/ 227 h 409"/>
                <a:gd name="T28" fmla="*/ 45 w 317"/>
                <a:gd name="T29" fmla="*/ 182 h 409"/>
                <a:gd name="T30" fmla="*/ 0 w 317"/>
                <a:gd name="T31" fmla="*/ 159 h 409"/>
                <a:gd name="T32" fmla="*/ 22 w 317"/>
                <a:gd name="T33" fmla="*/ 136 h 409"/>
                <a:gd name="T34" fmla="*/ 45 w 317"/>
                <a:gd name="T35" fmla="*/ 114 h 409"/>
                <a:gd name="T36" fmla="*/ 45 w 317"/>
                <a:gd name="T37" fmla="*/ 91 h 409"/>
                <a:gd name="T38" fmla="*/ 90 w 317"/>
                <a:gd name="T39" fmla="*/ 68 h 409"/>
                <a:gd name="T40" fmla="*/ 68 w 317"/>
                <a:gd name="T41" fmla="*/ 46 h 409"/>
                <a:gd name="T42" fmla="*/ 45 w 317"/>
                <a:gd name="T43" fmla="*/ 0 h 409"/>
                <a:gd name="T44" fmla="*/ 113 w 317"/>
                <a:gd name="T45" fmla="*/ 0 h 409"/>
                <a:gd name="T46" fmla="*/ 249 w 317"/>
                <a:gd name="T47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17" h="409">
                  <a:moveTo>
                    <a:pt x="249" y="0"/>
                  </a:moveTo>
                  <a:lnTo>
                    <a:pt x="272" y="91"/>
                  </a:lnTo>
                  <a:lnTo>
                    <a:pt x="227" y="91"/>
                  </a:lnTo>
                  <a:lnTo>
                    <a:pt x="181" y="136"/>
                  </a:lnTo>
                  <a:lnTo>
                    <a:pt x="181" y="205"/>
                  </a:lnTo>
                  <a:lnTo>
                    <a:pt x="272" y="273"/>
                  </a:lnTo>
                  <a:lnTo>
                    <a:pt x="317" y="341"/>
                  </a:lnTo>
                  <a:lnTo>
                    <a:pt x="272" y="363"/>
                  </a:lnTo>
                  <a:lnTo>
                    <a:pt x="249" y="386"/>
                  </a:lnTo>
                  <a:lnTo>
                    <a:pt x="204" y="409"/>
                  </a:lnTo>
                  <a:lnTo>
                    <a:pt x="136" y="386"/>
                  </a:lnTo>
                  <a:lnTo>
                    <a:pt x="90" y="318"/>
                  </a:lnTo>
                  <a:lnTo>
                    <a:pt x="90" y="273"/>
                  </a:lnTo>
                  <a:lnTo>
                    <a:pt x="45" y="227"/>
                  </a:lnTo>
                  <a:lnTo>
                    <a:pt x="45" y="182"/>
                  </a:lnTo>
                  <a:lnTo>
                    <a:pt x="0" y="159"/>
                  </a:lnTo>
                  <a:lnTo>
                    <a:pt x="22" y="136"/>
                  </a:lnTo>
                  <a:lnTo>
                    <a:pt x="45" y="114"/>
                  </a:lnTo>
                  <a:lnTo>
                    <a:pt x="45" y="91"/>
                  </a:lnTo>
                  <a:lnTo>
                    <a:pt x="90" y="68"/>
                  </a:lnTo>
                  <a:lnTo>
                    <a:pt x="68" y="46"/>
                  </a:lnTo>
                  <a:lnTo>
                    <a:pt x="45" y="0"/>
                  </a:lnTo>
                  <a:lnTo>
                    <a:pt x="113" y="0"/>
                  </a:lnTo>
                  <a:lnTo>
                    <a:pt x="249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8" name="Freeform 164">
              <a:extLst>
                <a:ext uri="{FF2B5EF4-FFF2-40B4-BE49-F238E27FC236}">
                  <a16:creationId xmlns:a16="http://schemas.microsoft.com/office/drawing/2014/main" id="{32A36426-7B86-4C20-BA48-82EE1FC7F335}"/>
                </a:ext>
              </a:extLst>
            </p:cNvPr>
            <p:cNvSpPr>
              <a:spLocks/>
            </p:cNvSpPr>
            <p:nvPr/>
          </p:nvSpPr>
          <p:spPr bwMode="auto">
            <a:xfrm>
              <a:off x="2739" y="4589"/>
              <a:ext cx="295" cy="272"/>
            </a:xfrm>
            <a:custGeom>
              <a:avLst/>
              <a:gdLst>
                <a:gd name="T0" fmla="*/ 0 w 295"/>
                <a:gd name="T1" fmla="*/ 272 h 272"/>
                <a:gd name="T2" fmla="*/ 204 w 295"/>
                <a:gd name="T3" fmla="*/ 272 h 272"/>
                <a:gd name="T4" fmla="*/ 250 w 295"/>
                <a:gd name="T5" fmla="*/ 204 h 272"/>
                <a:gd name="T6" fmla="*/ 250 w 295"/>
                <a:gd name="T7" fmla="*/ 159 h 272"/>
                <a:gd name="T8" fmla="*/ 295 w 295"/>
                <a:gd name="T9" fmla="*/ 114 h 272"/>
                <a:gd name="T10" fmla="*/ 272 w 295"/>
                <a:gd name="T11" fmla="*/ 46 h 272"/>
                <a:gd name="T12" fmla="*/ 227 w 295"/>
                <a:gd name="T13" fmla="*/ 0 h 272"/>
                <a:gd name="T14" fmla="*/ 182 w 295"/>
                <a:gd name="T15" fmla="*/ 46 h 272"/>
                <a:gd name="T16" fmla="*/ 159 w 295"/>
                <a:gd name="T17" fmla="*/ 136 h 272"/>
                <a:gd name="T18" fmla="*/ 159 w 295"/>
                <a:gd name="T19" fmla="*/ 182 h 272"/>
                <a:gd name="T20" fmla="*/ 114 w 295"/>
                <a:gd name="T21" fmla="*/ 227 h 272"/>
                <a:gd name="T22" fmla="*/ 0 w 295"/>
                <a:gd name="T23" fmla="*/ 272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95" h="272">
                  <a:moveTo>
                    <a:pt x="0" y="272"/>
                  </a:moveTo>
                  <a:lnTo>
                    <a:pt x="204" y="272"/>
                  </a:lnTo>
                  <a:lnTo>
                    <a:pt x="250" y="204"/>
                  </a:lnTo>
                  <a:lnTo>
                    <a:pt x="250" y="159"/>
                  </a:lnTo>
                  <a:lnTo>
                    <a:pt x="295" y="114"/>
                  </a:lnTo>
                  <a:lnTo>
                    <a:pt x="272" y="46"/>
                  </a:lnTo>
                  <a:lnTo>
                    <a:pt x="227" y="0"/>
                  </a:lnTo>
                  <a:lnTo>
                    <a:pt x="182" y="46"/>
                  </a:lnTo>
                  <a:lnTo>
                    <a:pt x="159" y="136"/>
                  </a:lnTo>
                  <a:lnTo>
                    <a:pt x="159" y="182"/>
                  </a:lnTo>
                  <a:lnTo>
                    <a:pt x="114" y="227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09" name="Freeform 165">
              <a:extLst>
                <a:ext uri="{FF2B5EF4-FFF2-40B4-BE49-F238E27FC236}">
                  <a16:creationId xmlns:a16="http://schemas.microsoft.com/office/drawing/2014/main" id="{5E99496A-2EEC-4166-979A-EEEEB38F4F99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4" y="4226"/>
              <a:ext cx="363" cy="522"/>
            </a:xfrm>
            <a:custGeom>
              <a:avLst/>
              <a:gdLst>
                <a:gd name="T0" fmla="*/ 227 w 363"/>
                <a:gd name="T1" fmla="*/ 114 h 522"/>
                <a:gd name="T2" fmla="*/ 205 w 363"/>
                <a:gd name="T3" fmla="*/ 114 h 522"/>
                <a:gd name="T4" fmla="*/ 205 w 363"/>
                <a:gd name="T5" fmla="*/ 136 h 522"/>
                <a:gd name="T6" fmla="*/ 159 w 363"/>
                <a:gd name="T7" fmla="*/ 136 h 522"/>
                <a:gd name="T8" fmla="*/ 159 w 363"/>
                <a:gd name="T9" fmla="*/ 114 h 522"/>
                <a:gd name="T10" fmla="*/ 137 w 363"/>
                <a:gd name="T11" fmla="*/ 91 h 522"/>
                <a:gd name="T12" fmla="*/ 159 w 363"/>
                <a:gd name="T13" fmla="*/ 68 h 522"/>
                <a:gd name="T14" fmla="*/ 182 w 363"/>
                <a:gd name="T15" fmla="*/ 46 h 522"/>
                <a:gd name="T16" fmla="*/ 159 w 363"/>
                <a:gd name="T17" fmla="*/ 0 h 522"/>
                <a:gd name="T18" fmla="*/ 69 w 363"/>
                <a:gd name="T19" fmla="*/ 23 h 522"/>
                <a:gd name="T20" fmla="*/ 46 w 363"/>
                <a:gd name="T21" fmla="*/ 23 h 522"/>
                <a:gd name="T22" fmla="*/ 46 w 363"/>
                <a:gd name="T23" fmla="*/ 91 h 522"/>
                <a:gd name="T24" fmla="*/ 91 w 363"/>
                <a:gd name="T25" fmla="*/ 91 h 522"/>
                <a:gd name="T26" fmla="*/ 69 w 363"/>
                <a:gd name="T27" fmla="*/ 136 h 522"/>
                <a:gd name="T28" fmla="*/ 0 w 363"/>
                <a:gd name="T29" fmla="*/ 136 h 522"/>
                <a:gd name="T30" fmla="*/ 0 w 363"/>
                <a:gd name="T31" fmla="*/ 182 h 522"/>
                <a:gd name="T32" fmla="*/ 69 w 363"/>
                <a:gd name="T33" fmla="*/ 205 h 522"/>
                <a:gd name="T34" fmla="*/ 91 w 363"/>
                <a:gd name="T35" fmla="*/ 250 h 522"/>
                <a:gd name="T36" fmla="*/ 91 w 363"/>
                <a:gd name="T37" fmla="*/ 318 h 522"/>
                <a:gd name="T38" fmla="*/ 182 w 363"/>
                <a:gd name="T39" fmla="*/ 363 h 522"/>
                <a:gd name="T40" fmla="*/ 227 w 363"/>
                <a:gd name="T41" fmla="*/ 409 h 522"/>
                <a:gd name="T42" fmla="*/ 250 w 363"/>
                <a:gd name="T43" fmla="*/ 477 h 522"/>
                <a:gd name="T44" fmla="*/ 250 w 363"/>
                <a:gd name="T45" fmla="*/ 522 h 522"/>
                <a:gd name="T46" fmla="*/ 341 w 363"/>
                <a:gd name="T47" fmla="*/ 522 h 522"/>
                <a:gd name="T48" fmla="*/ 363 w 363"/>
                <a:gd name="T49" fmla="*/ 477 h 522"/>
                <a:gd name="T50" fmla="*/ 318 w 363"/>
                <a:gd name="T51" fmla="*/ 454 h 522"/>
                <a:gd name="T52" fmla="*/ 295 w 363"/>
                <a:gd name="T53" fmla="*/ 363 h 522"/>
                <a:gd name="T54" fmla="*/ 341 w 363"/>
                <a:gd name="T55" fmla="*/ 318 h 522"/>
                <a:gd name="T56" fmla="*/ 341 w 363"/>
                <a:gd name="T57" fmla="*/ 273 h 522"/>
                <a:gd name="T58" fmla="*/ 318 w 363"/>
                <a:gd name="T59" fmla="*/ 227 h 522"/>
                <a:gd name="T60" fmla="*/ 227 w 363"/>
                <a:gd name="T61" fmla="*/ 205 h 522"/>
                <a:gd name="T62" fmla="*/ 227 w 363"/>
                <a:gd name="T63" fmla="*/ 114 h 5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63" h="522">
                  <a:moveTo>
                    <a:pt x="227" y="114"/>
                  </a:moveTo>
                  <a:lnTo>
                    <a:pt x="205" y="114"/>
                  </a:lnTo>
                  <a:lnTo>
                    <a:pt x="205" y="136"/>
                  </a:lnTo>
                  <a:lnTo>
                    <a:pt x="159" y="136"/>
                  </a:lnTo>
                  <a:lnTo>
                    <a:pt x="159" y="114"/>
                  </a:lnTo>
                  <a:lnTo>
                    <a:pt x="137" y="91"/>
                  </a:lnTo>
                  <a:lnTo>
                    <a:pt x="159" y="68"/>
                  </a:lnTo>
                  <a:lnTo>
                    <a:pt x="182" y="46"/>
                  </a:lnTo>
                  <a:lnTo>
                    <a:pt x="159" y="0"/>
                  </a:lnTo>
                  <a:lnTo>
                    <a:pt x="69" y="23"/>
                  </a:lnTo>
                  <a:lnTo>
                    <a:pt x="46" y="23"/>
                  </a:lnTo>
                  <a:lnTo>
                    <a:pt x="46" y="91"/>
                  </a:lnTo>
                  <a:lnTo>
                    <a:pt x="91" y="91"/>
                  </a:lnTo>
                  <a:lnTo>
                    <a:pt x="69" y="136"/>
                  </a:lnTo>
                  <a:lnTo>
                    <a:pt x="0" y="136"/>
                  </a:lnTo>
                  <a:lnTo>
                    <a:pt x="0" y="182"/>
                  </a:lnTo>
                  <a:lnTo>
                    <a:pt x="69" y="205"/>
                  </a:lnTo>
                  <a:lnTo>
                    <a:pt x="91" y="250"/>
                  </a:lnTo>
                  <a:lnTo>
                    <a:pt x="91" y="318"/>
                  </a:lnTo>
                  <a:lnTo>
                    <a:pt x="182" y="363"/>
                  </a:lnTo>
                  <a:lnTo>
                    <a:pt x="227" y="409"/>
                  </a:lnTo>
                  <a:lnTo>
                    <a:pt x="250" y="477"/>
                  </a:lnTo>
                  <a:lnTo>
                    <a:pt x="250" y="522"/>
                  </a:lnTo>
                  <a:lnTo>
                    <a:pt x="341" y="522"/>
                  </a:lnTo>
                  <a:lnTo>
                    <a:pt x="363" y="477"/>
                  </a:lnTo>
                  <a:lnTo>
                    <a:pt x="318" y="454"/>
                  </a:lnTo>
                  <a:lnTo>
                    <a:pt x="295" y="363"/>
                  </a:lnTo>
                  <a:lnTo>
                    <a:pt x="341" y="318"/>
                  </a:lnTo>
                  <a:lnTo>
                    <a:pt x="341" y="273"/>
                  </a:lnTo>
                  <a:lnTo>
                    <a:pt x="318" y="227"/>
                  </a:lnTo>
                  <a:lnTo>
                    <a:pt x="227" y="205"/>
                  </a:lnTo>
                  <a:lnTo>
                    <a:pt x="227" y="114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0" name="Freeform 166">
              <a:extLst>
                <a:ext uri="{FF2B5EF4-FFF2-40B4-BE49-F238E27FC236}">
                  <a16:creationId xmlns:a16="http://schemas.microsoft.com/office/drawing/2014/main" id="{43D91310-8A04-4E73-9702-7FBA9367F87D}"/>
                </a:ext>
              </a:extLst>
            </p:cNvPr>
            <p:cNvSpPr>
              <a:spLocks/>
            </p:cNvSpPr>
            <p:nvPr/>
          </p:nvSpPr>
          <p:spPr bwMode="auto">
            <a:xfrm>
              <a:off x="2512" y="4204"/>
              <a:ext cx="454" cy="521"/>
            </a:xfrm>
            <a:custGeom>
              <a:avLst/>
              <a:gdLst>
                <a:gd name="T0" fmla="*/ 386 w 454"/>
                <a:gd name="T1" fmla="*/ 521 h 521"/>
                <a:gd name="T2" fmla="*/ 409 w 454"/>
                <a:gd name="T3" fmla="*/ 431 h 521"/>
                <a:gd name="T4" fmla="*/ 454 w 454"/>
                <a:gd name="T5" fmla="*/ 385 h 521"/>
                <a:gd name="T6" fmla="*/ 363 w 454"/>
                <a:gd name="T7" fmla="*/ 340 h 521"/>
                <a:gd name="T8" fmla="*/ 363 w 454"/>
                <a:gd name="T9" fmla="*/ 272 h 521"/>
                <a:gd name="T10" fmla="*/ 341 w 454"/>
                <a:gd name="T11" fmla="*/ 227 h 521"/>
                <a:gd name="T12" fmla="*/ 272 w 454"/>
                <a:gd name="T13" fmla="*/ 204 h 521"/>
                <a:gd name="T14" fmla="*/ 272 w 454"/>
                <a:gd name="T15" fmla="*/ 158 h 521"/>
                <a:gd name="T16" fmla="*/ 341 w 454"/>
                <a:gd name="T17" fmla="*/ 158 h 521"/>
                <a:gd name="T18" fmla="*/ 363 w 454"/>
                <a:gd name="T19" fmla="*/ 113 h 521"/>
                <a:gd name="T20" fmla="*/ 318 w 454"/>
                <a:gd name="T21" fmla="*/ 113 h 521"/>
                <a:gd name="T22" fmla="*/ 318 w 454"/>
                <a:gd name="T23" fmla="*/ 45 h 521"/>
                <a:gd name="T24" fmla="*/ 272 w 454"/>
                <a:gd name="T25" fmla="*/ 22 h 521"/>
                <a:gd name="T26" fmla="*/ 227 w 454"/>
                <a:gd name="T27" fmla="*/ 22 h 521"/>
                <a:gd name="T28" fmla="*/ 182 w 454"/>
                <a:gd name="T29" fmla="*/ 0 h 521"/>
                <a:gd name="T30" fmla="*/ 136 w 454"/>
                <a:gd name="T31" fmla="*/ 22 h 521"/>
                <a:gd name="T32" fmla="*/ 136 w 454"/>
                <a:gd name="T33" fmla="*/ 68 h 521"/>
                <a:gd name="T34" fmla="*/ 136 w 454"/>
                <a:gd name="T35" fmla="*/ 158 h 521"/>
                <a:gd name="T36" fmla="*/ 91 w 454"/>
                <a:gd name="T37" fmla="*/ 181 h 521"/>
                <a:gd name="T38" fmla="*/ 0 w 454"/>
                <a:gd name="T39" fmla="*/ 295 h 521"/>
                <a:gd name="T40" fmla="*/ 0 w 454"/>
                <a:gd name="T41" fmla="*/ 340 h 521"/>
                <a:gd name="T42" fmla="*/ 23 w 454"/>
                <a:gd name="T43" fmla="*/ 363 h 521"/>
                <a:gd name="T44" fmla="*/ 23 w 454"/>
                <a:gd name="T45" fmla="*/ 408 h 521"/>
                <a:gd name="T46" fmla="*/ 46 w 454"/>
                <a:gd name="T47" fmla="*/ 385 h 521"/>
                <a:gd name="T48" fmla="*/ 91 w 454"/>
                <a:gd name="T49" fmla="*/ 385 h 521"/>
                <a:gd name="T50" fmla="*/ 114 w 454"/>
                <a:gd name="T51" fmla="*/ 408 h 521"/>
                <a:gd name="T52" fmla="*/ 114 w 454"/>
                <a:gd name="T53" fmla="*/ 385 h 521"/>
                <a:gd name="T54" fmla="*/ 182 w 454"/>
                <a:gd name="T55" fmla="*/ 408 h 521"/>
                <a:gd name="T56" fmla="*/ 182 w 454"/>
                <a:gd name="T57" fmla="*/ 453 h 521"/>
                <a:gd name="T58" fmla="*/ 250 w 454"/>
                <a:gd name="T59" fmla="*/ 499 h 521"/>
                <a:gd name="T60" fmla="*/ 295 w 454"/>
                <a:gd name="T61" fmla="*/ 499 h 521"/>
                <a:gd name="T62" fmla="*/ 318 w 454"/>
                <a:gd name="T63" fmla="*/ 476 h 521"/>
                <a:gd name="T64" fmla="*/ 341 w 454"/>
                <a:gd name="T65" fmla="*/ 476 h 521"/>
                <a:gd name="T66" fmla="*/ 363 w 454"/>
                <a:gd name="T67" fmla="*/ 499 h 521"/>
                <a:gd name="T68" fmla="*/ 386 w 454"/>
                <a:gd name="T69" fmla="*/ 521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54" h="521">
                  <a:moveTo>
                    <a:pt x="386" y="521"/>
                  </a:moveTo>
                  <a:lnTo>
                    <a:pt x="409" y="431"/>
                  </a:lnTo>
                  <a:lnTo>
                    <a:pt x="454" y="385"/>
                  </a:lnTo>
                  <a:lnTo>
                    <a:pt x="363" y="340"/>
                  </a:lnTo>
                  <a:lnTo>
                    <a:pt x="363" y="272"/>
                  </a:lnTo>
                  <a:lnTo>
                    <a:pt x="341" y="227"/>
                  </a:lnTo>
                  <a:lnTo>
                    <a:pt x="272" y="204"/>
                  </a:lnTo>
                  <a:lnTo>
                    <a:pt x="272" y="158"/>
                  </a:lnTo>
                  <a:lnTo>
                    <a:pt x="341" y="158"/>
                  </a:lnTo>
                  <a:lnTo>
                    <a:pt x="363" y="113"/>
                  </a:lnTo>
                  <a:lnTo>
                    <a:pt x="318" y="113"/>
                  </a:lnTo>
                  <a:lnTo>
                    <a:pt x="318" y="45"/>
                  </a:lnTo>
                  <a:lnTo>
                    <a:pt x="272" y="22"/>
                  </a:lnTo>
                  <a:lnTo>
                    <a:pt x="227" y="22"/>
                  </a:lnTo>
                  <a:lnTo>
                    <a:pt x="182" y="0"/>
                  </a:lnTo>
                  <a:lnTo>
                    <a:pt x="136" y="22"/>
                  </a:lnTo>
                  <a:lnTo>
                    <a:pt x="136" y="68"/>
                  </a:lnTo>
                  <a:lnTo>
                    <a:pt x="136" y="158"/>
                  </a:lnTo>
                  <a:lnTo>
                    <a:pt x="91" y="181"/>
                  </a:lnTo>
                  <a:lnTo>
                    <a:pt x="0" y="295"/>
                  </a:lnTo>
                  <a:lnTo>
                    <a:pt x="0" y="340"/>
                  </a:lnTo>
                  <a:lnTo>
                    <a:pt x="23" y="363"/>
                  </a:lnTo>
                  <a:lnTo>
                    <a:pt x="23" y="408"/>
                  </a:lnTo>
                  <a:lnTo>
                    <a:pt x="46" y="385"/>
                  </a:lnTo>
                  <a:lnTo>
                    <a:pt x="91" y="385"/>
                  </a:lnTo>
                  <a:lnTo>
                    <a:pt x="114" y="408"/>
                  </a:lnTo>
                  <a:lnTo>
                    <a:pt x="114" y="385"/>
                  </a:lnTo>
                  <a:lnTo>
                    <a:pt x="182" y="408"/>
                  </a:lnTo>
                  <a:lnTo>
                    <a:pt x="182" y="453"/>
                  </a:lnTo>
                  <a:lnTo>
                    <a:pt x="250" y="499"/>
                  </a:lnTo>
                  <a:lnTo>
                    <a:pt x="295" y="499"/>
                  </a:lnTo>
                  <a:lnTo>
                    <a:pt x="318" y="476"/>
                  </a:lnTo>
                  <a:lnTo>
                    <a:pt x="341" y="476"/>
                  </a:lnTo>
                  <a:lnTo>
                    <a:pt x="363" y="499"/>
                  </a:lnTo>
                  <a:lnTo>
                    <a:pt x="386" y="521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1" name="Freeform 167">
              <a:extLst>
                <a:ext uri="{FF2B5EF4-FFF2-40B4-BE49-F238E27FC236}">
                  <a16:creationId xmlns:a16="http://schemas.microsoft.com/office/drawing/2014/main" id="{D96DCA6E-6349-4C2B-AD5F-F9B3708A9A2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7" y="4181"/>
              <a:ext cx="521" cy="204"/>
            </a:xfrm>
            <a:custGeom>
              <a:avLst/>
              <a:gdLst>
                <a:gd name="T0" fmla="*/ 521 w 521"/>
                <a:gd name="T1" fmla="*/ 45 h 204"/>
                <a:gd name="T2" fmla="*/ 521 w 521"/>
                <a:gd name="T3" fmla="*/ 181 h 204"/>
                <a:gd name="T4" fmla="*/ 476 w 521"/>
                <a:gd name="T5" fmla="*/ 204 h 204"/>
                <a:gd name="T6" fmla="*/ 385 w 521"/>
                <a:gd name="T7" fmla="*/ 204 h 204"/>
                <a:gd name="T8" fmla="*/ 385 w 521"/>
                <a:gd name="T9" fmla="*/ 159 h 204"/>
                <a:gd name="T10" fmla="*/ 363 w 521"/>
                <a:gd name="T11" fmla="*/ 136 h 204"/>
                <a:gd name="T12" fmla="*/ 317 w 521"/>
                <a:gd name="T13" fmla="*/ 113 h 204"/>
                <a:gd name="T14" fmla="*/ 272 w 521"/>
                <a:gd name="T15" fmla="*/ 136 h 204"/>
                <a:gd name="T16" fmla="*/ 249 w 521"/>
                <a:gd name="T17" fmla="*/ 113 h 204"/>
                <a:gd name="T18" fmla="*/ 204 w 521"/>
                <a:gd name="T19" fmla="*/ 91 h 204"/>
                <a:gd name="T20" fmla="*/ 159 w 521"/>
                <a:gd name="T21" fmla="*/ 136 h 204"/>
                <a:gd name="T22" fmla="*/ 90 w 521"/>
                <a:gd name="T23" fmla="*/ 159 h 204"/>
                <a:gd name="T24" fmla="*/ 45 w 521"/>
                <a:gd name="T25" fmla="*/ 159 h 204"/>
                <a:gd name="T26" fmla="*/ 0 w 521"/>
                <a:gd name="T27" fmla="*/ 159 h 204"/>
                <a:gd name="T28" fmla="*/ 22 w 521"/>
                <a:gd name="T29" fmla="*/ 91 h 204"/>
                <a:gd name="T30" fmla="*/ 90 w 521"/>
                <a:gd name="T31" fmla="*/ 91 h 204"/>
                <a:gd name="T32" fmla="*/ 113 w 521"/>
                <a:gd name="T33" fmla="*/ 23 h 204"/>
                <a:gd name="T34" fmla="*/ 136 w 521"/>
                <a:gd name="T35" fmla="*/ 23 h 204"/>
                <a:gd name="T36" fmla="*/ 181 w 521"/>
                <a:gd name="T37" fmla="*/ 0 h 204"/>
                <a:gd name="T38" fmla="*/ 204 w 521"/>
                <a:gd name="T39" fmla="*/ 0 h 204"/>
                <a:gd name="T40" fmla="*/ 272 w 521"/>
                <a:gd name="T41" fmla="*/ 45 h 204"/>
                <a:gd name="T42" fmla="*/ 385 w 521"/>
                <a:gd name="T43" fmla="*/ 68 h 204"/>
                <a:gd name="T44" fmla="*/ 476 w 521"/>
                <a:gd name="T45" fmla="*/ 68 h 204"/>
                <a:gd name="T46" fmla="*/ 521 w 521"/>
                <a:gd name="T47" fmla="*/ 45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21" h="204">
                  <a:moveTo>
                    <a:pt x="521" y="45"/>
                  </a:moveTo>
                  <a:lnTo>
                    <a:pt x="521" y="181"/>
                  </a:lnTo>
                  <a:lnTo>
                    <a:pt x="476" y="204"/>
                  </a:lnTo>
                  <a:lnTo>
                    <a:pt x="385" y="204"/>
                  </a:lnTo>
                  <a:lnTo>
                    <a:pt x="385" y="159"/>
                  </a:lnTo>
                  <a:lnTo>
                    <a:pt x="363" y="136"/>
                  </a:lnTo>
                  <a:lnTo>
                    <a:pt x="317" y="113"/>
                  </a:lnTo>
                  <a:lnTo>
                    <a:pt x="272" y="136"/>
                  </a:lnTo>
                  <a:lnTo>
                    <a:pt x="249" y="113"/>
                  </a:lnTo>
                  <a:lnTo>
                    <a:pt x="204" y="91"/>
                  </a:lnTo>
                  <a:lnTo>
                    <a:pt x="159" y="136"/>
                  </a:lnTo>
                  <a:lnTo>
                    <a:pt x="90" y="159"/>
                  </a:lnTo>
                  <a:lnTo>
                    <a:pt x="45" y="159"/>
                  </a:lnTo>
                  <a:lnTo>
                    <a:pt x="0" y="159"/>
                  </a:lnTo>
                  <a:lnTo>
                    <a:pt x="22" y="91"/>
                  </a:lnTo>
                  <a:lnTo>
                    <a:pt x="90" y="91"/>
                  </a:lnTo>
                  <a:lnTo>
                    <a:pt x="113" y="23"/>
                  </a:lnTo>
                  <a:lnTo>
                    <a:pt x="136" y="23"/>
                  </a:lnTo>
                  <a:lnTo>
                    <a:pt x="181" y="0"/>
                  </a:lnTo>
                  <a:lnTo>
                    <a:pt x="204" y="0"/>
                  </a:lnTo>
                  <a:lnTo>
                    <a:pt x="272" y="45"/>
                  </a:lnTo>
                  <a:lnTo>
                    <a:pt x="385" y="68"/>
                  </a:lnTo>
                  <a:lnTo>
                    <a:pt x="476" y="68"/>
                  </a:lnTo>
                  <a:lnTo>
                    <a:pt x="521" y="45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2" name="Freeform 168">
              <a:extLst>
                <a:ext uri="{FF2B5EF4-FFF2-40B4-BE49-F238E27FC236}">
                  <a16:creationId xmlns:a16="http://schemas.microsoft.com/office/drawing/2014/main" id="{6B7FAFA5-C74B-48C1-8F2F-E570B7D2C75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27" y="4272"/>
              <a:ext cx="476" cy="408"/>
            </a:xfrm>
            <a:custGeom>
              <a:avLst/>
              <a:gdLst>
                <a:gd name="T0" fmla="*/ 0 w 476"/>
                <a:gd name="T1" fmla="*/ 68 h 408"/>
                <a:gd name="T2" fmla="*/ 90 w 476"/>
                <a:gd name="T3" fmla="*/ 68 h 408"/>
                <a:gd name="T4" fmla="*/ 159 w 476"/>
                <a:gd name="T5" fmla="*/ 45 h 408"/>
                <a:gd name="T6" fmla="*/ 204 w 476"/>
                <a:gd name="T7" fmla="*/ 0 h 408"/>
                <a:gd name="T8" fmla="*/ 249 w 476"/>
                <a:gd name="T9" fmla="*/ 22 h 408"/>
                <a:gd name="T10" fmla="*/ 272 w 476"/>
                <a:gd name="T11" fmla="*/ 45 h 408"/>
                <a:gd name="T12" fmla="*/ 317 w 476"/>
                <a:gd name="T13" fmla="*/ 22 h 408"/>
                <a:gd name="T14" fmla="*/ 363 w 476"/>
                <a:gd name="T15" fmla="*/ 45 h 408"/>
                <a:gd name="T16" fmla="*/ 385 w 476"/>
                <a:gd name="T17" fmla="*/ 68 h 408"/>
                <a:gd name="T18" fmla="*/ 385 w 476"/>
                <a:gd name="T19" fmla="*/ 113 h 408"/>
                <a:gd name="T20" fmla="*/ 476 w 476"/>
                <a:gd name="T21" fmla="*/ 113 h 408"/>
                <a:gd name="T22" fmla="*/ 385 w 476"/>
                <a:gd name="T23" fmla="*/ 227 h 408"/>
                <a:gd name="T24" fmla="*/ 385 w 476"/>
                <a:gd name="T25" fmla="*/ 272 h 408"/>
                <a:gd name="T26" fmla="*/ 408 w 476"/>
                <a:gd name="T27" fmla="*/ 295 h 408"/>
                <a:gd name="T28" fmla="*/ 408 w 476"/>
                <a:gd name="T29" fmla="*/ 340 h 408"/>
                <a:gd name="T30" fmla="*/ 385 w 476"/>
                <a:gd name="T31" fmla="*/ 317 h 408"/>
                <a:gd name="T32" fmla="*/ 363 w 476"/>
                <a:gd name="T33" fmla="*/ 317 h 408"/>
                <a:gd name="T34" fmla="*/ 340 w 476"/>
                <a:gd name="T35" fmla="*/ 295 h 408"/>
                <a:gd name="T36" fmla="*/ 317 w 476"/>
                <a:gd name="T37" fmla="*/ 317 h 408"/>
                <a:gd name="T38" fmla="*/ 363 w 476"/>
                <a:gd name="T39" fmla="*/ 340 h 408"/>
                <a:gd name="T40" fmla="*/ 295 w 476"/>
                <a:gd name="T41" fmla="*/ 363 h 408"/>
                <a:gd name="T42" fmla="*/ 249 w 476"/>
                <a:gd name="T43" fmla="*/ 317 h 408"/>
                <a:gd name="T44" fmla="*/ 227 w 476"/>
                <a:gd name="T45" fmla="*/ 340 h 408"/>
                <a:gd name="T46" fmla="*/ 227 w 476"/>
                <a:gd name="T47" fmla="*/ 363 h 408"/>
                <a:gd name="T48" fmla="*/ 204 w 476"/>
                <a:gd name="T49" fmla="*/ 408 h 408"/>
                <a:gd name="T50" fmla="*/ 181 w 476"/>
                <a:gd name="T51" fmla="*/ 385 h 408"/>
                <a:gd name="T52" fmla="*/ 159 w 476"/>
                <a:gd name="T53" fmla="*/ 385 h 408"/>
                <a:gd name="T54" fmla="*/ 159 w 476"/>
                <a:gd name="T55" fmla="*/ 340 h 408"/>
                <a:gd name="T56" fmla="*/ 113 w 476"/>
                <a:gd name="T57" fmla="*/ 340 h 408"/>
                <a:gd name="T58" fmla="*/ 90 w 476"/>
                <a:gd name="T59" fmla="*/ 363 h 408"/>
                <a:gd name="T60" fmla="*/ 45 w 476"/>
                <a:gd name="T61" fmla="*/ 363 h 408"/>
                <a:gd name="T62" fmla="*/ 45 w 476"/>
                <a:gd name="T63" fmla="*/ 317 h 408"/>
                <a:gd name="T64" fmla="*/ 68 w 476"/>
                <a:gd name="T65" fmla="*/ 204 h 408"/>
                <a:gd name="T66" fmla="*/ 45 w 476"/>
                <a:gd name="T67" fmla="*/ 181 h 408"/>
                <a:gd name="T68" fmla="*/ 68 w 476"/>
                <a:gd name="T69" fmla="*/ 113 h 408"/>
                <a:gd name="T70" fmla="*/ 0 w 476"/>
                <a:gd name="T71" fmla="*/ 68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76" h="408">
                  <a:moveTo>
                    <a:pt x="0" y="68"/>
                  </a:moveTo>
                  <a:lnTo>
                    <a:pt x="90" y="68"/>
                  </a:lnTo>
                  <a:lnTo>
                    <a:pt x="159" y="45"/>
                  </a:lnTo>
                  <a:lnTo>
                    <a:pt x="204" y="0"/>
                  </a:lnTo>
                  <a:lnTo>
                    <a:pt x="249" y="22"/>
                  </a:lnTo>
                  <a:lnTo>
                    <a:pt x="272" y="45"/>
                  </a:lnTo>
                  <a:lnTo>
                    <a:pt x="317" y="22"/>
                  </a:lnTo>
                  <a:lnTo>
                    <a:pt x="363" y="45"/>
                  </a:lnTo>
                  <a:lnTo>
                    <a:pt x="385" y="68"/>
                  </a:lnTo>
                  <a:lnTo>
                    <a:pt x="385" y="113"/>
                  </a:lnTo>
                  <a:lnTo>
                    <a:pt x="476" y="113"/>
                  </a:lnTo>
                  <a:lnTo>
                    <a:pt x="385" y="227"/>
                  </a:lnTo>
                  <a:lnTo>
                    <a:pt x="385" y="272"/>
                  </a:lnTo>
                  <a:lnTo>
                    <a:pt x="408" y="295"/>
                  </a:lnTo>
                  <a:lnTo>
                    <a:pt x="408" y="340"/>
                  </a:lnTo>
                  <a:lnTo>
                    <a:pt x="385" y="317"/>
                  </a:lnTo>
                  <a:lnTo>
                    <a:pt x="363" y="317"/>
                  </a:lnTo>
                  <a:lnTo>
                    <a:pt x="340" y="295"/>
                  </a:lnTo>
                  <a:lnTo>
                    <a:pt x="317" y="317"/>
                  </a:lnTo>
                  <a:lnTo>
                    <a:pt x="363" y="340"/>
                  </a:lnTo>
                  <a:lnTo>
                    <a:pt x="295" y="363"/>
                  </a:lnTo>
                  <a:lnTo>
                    <a:pt x="249" y="317"/>
                  </a:lnTo>
                  <a:lnTo>
                    <a:pt x="227" y="340"/>
                  </a:lnTo>
                  <a:lnTo>
                    <a:pt x="227" y="363"/>
                  </a:lnTo>
                  <a:lnTo>
                    <a:pt x="204" y="408"/>
                  </a:lnTo>
                  <a:lnTo>
                    <a:pt x="181" y="385"/>
                  </a:lnTo>
                  <a:lnTo>
                    <a:pt x="159" y="385"/>
                  </a:lnTo>
                  <a:lnTo>
                    <a:pt x="159" y="340"/>
                  </a:lnTo>
                  <a:lnTo>
                    <a:pt x="113" y="340"/>
                  </a:lnTo>
                  <a:lnTo>
                    <a:pt x="90" y="363"/>
                  </a:lnTo>
                  <a:lnTo>
                    <a:pt x="45" y="363"/>
                  </a:lnTo>
                  <a:lnTo>
                    <a:pt x="45" y="317"/>
                  </a:lnTo>
                  <a:lnTo>
                    <a:pt x="68" y="204"/>
                  </a:lnTo>
                  <a:lnTo>
                    <a:pt x="45" y="181"/>
                  </a:lnTo>
                  <a:lnTo>
                    <a:pt x="68" y="113"/>
                  </a:lnTo>
                  <a:lnTo>
                    <a:pt x="0" y="68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3" name="Freeform 169">
              <a:extLst>
                <a:ext uri="{FF2B5EF4-FFF2-40B4-BE49-F238E27FC236}">
                  <a16:creationId xmlns:a16="http://schemas.microsoft.com/office/drawing/2014/main" id="{F489D65B-AF2B-4F42-BED2-2DF77B143E54}"/>
                </a:ext>
              </a:extLst>
            </p:cNvPr>
            <p:cNvSpPr>
              <a:spLocks/>
            </p:cNvSpPr>
            <p:nvPr/>
          </p:nvSpPr>
          <p:spPr bwMode="auto">
            <a:xfrm>
              <a:off x="1673" y="4294"/>
              <a:ext cx="522" cy="363"/>
            </a:xfrm>
            <a:custGeom>
              <a:avLst/>
              <a:gdLst>
                <a:gd name="T0" fmla="*/ 23 w 522"/>
                <a:gd name="T1" fmla="*/ 318 h 363"/>
                <a:gd name="T2" fmla="*/ 0 w 522"/>
                <a:gd name="T3" fmla="*/ 273 h 363"/>
                <a:gd name="T4" fmla="*/ 0 w 522"/>
                <a:gd name="T5" fmla="*/ 205 h 363"/>
                <a:gd name="T6" fmla="*/ 46 w 522"/>
                <a:gd name="T7" fmla="*/ 137 h 363"/>
                <a:gd name="T8" fmla="*/ 68 w 522"/>
                <a:gd name="T9" fmla="*/ 114 h 363"/>
                <a:gd name="T10" fmla="*/ 136 w 522"/>
                <a:gd name="T11" fmla="*/ 91 h 363"/>
                <a:gd name="T12" fmla="*/ 204 w 522"/>
                <a:gd name="T13" fmla="*/ 91 h 363"/>
                <a:gd name="T14" fmla="*/ 272 w 522"/>
                <a:gd name="T15" fmla="*/ 114 h 363"/>
                <a:gd name="T16" fmla="*/ 272 w 522"/>
                <a:gd name="T17" fmla="*/ 68 h 363"/>
                <a:gd name="T18" fmla="*/ 318 w 522"/>
                <a:gd name="T19" fmla="*/ 46 h 363"/>
                <a:gd name="T20" fmla="*/ 363 w 522"/>
                <a:gd name="T21" fmla="*/ 0 h 363"/>
                <a:gd name="T22" fmla="*/ 431 w 522"/>
                <a:gd name="T23" fmla="*/ 46 h 363"/>
                <a:gd name="T24" fmla="*/ 454 w 522"/>
                <a:gd name="T25" fmla="*/ 46 h 363"/>
                <a:gd name="T26" fmla="*/ 522 w 522"/>
                <a:gd name="T27" fmla="*/ 91 h 363"/>
                <a:gd name="T28" fmla="*/ 499 w 522"/>
                <a:gd name="T29" fmla="*/ 159 h 363"/>
                <a:gd name="T30" fmla="*/ 522 w 522"/>
                <a:gd name="T31" fmla="*/ 182 h 363"/>
                <a:gd name="T32" fmla="*/ 499 w 522"/>
                <a:gd name="T33" fmla="*/ 295 h 363"/>
                <a:gd name="T34" fmla="*/ 499 w 522"/>
                <a:gd name="T35" fmla="*/ 341 h 363"/>
                <a:gd name="T36" fmla="*/ 454 w 522"/>
                <a:gd name="T37" fmla="*/ 363 h 363"/>
                <a:gd name="T38" fmla="*/ 431 w 522"/>
                <a:gd name="T39" fmla="*/ 341 h 363"/>
                <a:gd name="T40" fmla="*/ 431 w 522"/>
                <a:gd name="T41" fmla="*/ 318 h 363"/>
                <a:gd name="T42" fmla="*/ 408 w 522"/>
                <a:gd name="T43" fmla="*/ 341 h 363"/>
                <a:gd name="T44" fmla="*/ 386 w 522"/>
                <a:gd name="T45" fmla="*/ 341 h 363"/>
                <a:gd name="T46" fmla="*/ 363 w 522"/>
                <a:gd name="T47" fmla="*/ 318 h 363"/>
                <a:gd name="T48" fmla="*/ 363 w 522"/>
                <a:gd name="T49" fmla="*/ 341 h 363"/>
                <a:gd name="T50" fmla="*/ 340 w 522"/>
                <a:gd name="T51" fmla="*/ 363 h 363"/>
                <a:gd name="T52" fmla="*/ 318 w 522"/>
                <a:gd name="T53" fmla="*/ 341 h 363"/>
                <a:gd name="T54" fmla="*/ 295 w 522"/>
                <a:gd name="T55" fmla="*/ 341 h 363"/>
                <a:gd name="T56" fmla="*/ 272 w 522"/>
                <a:gd name="T57" fmla="*/ 363 h 363"/>
                <a:gd name="T58" fmla="*/ 250 w 522"/>
                <a:gd name="T59" fmla="*/ 341 h 363"/>
                <a:gd name="T60" fmla="*/ 204 w 522"/>
                <a:gd name="T61" fmla="*/ 363 h 363"/>
                <a:gd name="T62" fmla="*/ 182 w 522"/>
                <a:gd name="T63" fmla="*/ 363 h 363"/>
                <a:gd name="T64" fmla="*/ 159 w 522"/>
                <a:gd name="T65" fmla="*/ 341 h 363"/>
                <a:gd name="T66" fmla="*/ 159 w 522"/>
                <a:gd name="T67" fmla="*/ 318 h 363"/>
                <a:gd name="T68" fmla="*/ 159 w 522"/>
                <a:gd name="T69" fmla="*/ 295 h 363"/>
                <a:gd name="T70" fmla="*/ 114 w 522"/>
                <a:gd name="T71" fmla="*/ 273 h 363"/>
                <a:gd name="T72" fmla="*/ 46 w 522"/>
                <a:gd name="T73" fmla="*/ 318 h 363"/>
                <a:gd name="T74" fmla="*/ 23 w 522"/>
                <a:gd name="T75" fmla="*/ 318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22" h="363">
                  <a:moveTo>
                    <a:pt x="23" y="318"/>
                  </a:moveTo>
                  <a:lnTo>
                    <a:pt x="0" y="273"/>
                  </a:lnTo>
                  <a:lnTo>
                    <a:pt x="0" y="205"/>
                  </a:lnTo>
                  <a:lnTo>
                    <a:pt x="46" y="137"/>
                  </a:lnTo>
                  <a:lnTo>
                    <a:pt x="68" y="114"/>
                  </a:lnTo>
                  <a:lnTo>
                    <a:pt x="136" y="91"/>
                  </a:lnTo>
                  <a:lnTo>
                    <a:pt x="204" y="91"/>
                  </a:lnTo>
                  <a:lnTo>
                    <a:pt x="272" y="114"/>
                  </a:lnTo>
                  <a:lnTo>
                    <a:pt x="272" y="68"/>
                  </a:lnTo>
                  <a:lnTo>
                    <a:pt x="318" y="46"/>
                  </a:lnTo>
                  <a:lnTo>
                    <a:pt x="363" y="0"/>
                  </a:lnTo>
                  <a:lnTo>
                    <a:pt x="431" y="46"/>
                  </a:lnTo>
                  <a:lnTo>
                    <a:pt x="454" y="46"/>
                  </a:lnTo>
                  <a:lnTo>
                    <a:pt x="522" y="91"/>
                  </a:lnTo>
                  <a:lnTo>
                    <a:pt x="499" y="159"/>
                  </a:lnTo>
                  <a:lnTo>
                    <a:pt x="522" y="182"/>
                  </a:lnTo>
                  <a:lnTo>
                    <a:pt x="499" y="295"/>
                  </a:lnTo>
                  <a:lnTo>
                    <a:pt x="499" y="341"/>
                  </a:lnTo>
                  <a:lnTo>
                    <a:pt x="454" y="363"/>
                  </a:lnTo>
                  <a:lnTo>
                    <a:pt x="431" y="341"/>
                  </a:lnTo>
                  <a:lnTo>
                    <a:pt x="431" y="318"/>
                  </a:lnTo>
                  <a:lnTo>
                    <a:pt x="408" y="341"/>
                  </a:lnTo>
                  <a:lnTo>
                    <a:pt x="386" y="341"/>
                  </a:lnTo>
                  <a:lnTo>
                    <a:pt x="363" y="318"/>
                  </a:lnTo>
                  <a:lnTo>
                    <a:pt x="363" y="341"/>
                  </a:lnTo>
                  <a:lnTo>
                    <a:pt x="340" y="363"/>
                  </a:lnTo>
                  <a:lnTo>
                    <a:pt x="318" y="341"/>
                  </a:lnTo>
                  <a:lnTo>
                    <a:pt x="295" y="341"/>
                  </a:lnTo>
                  <a:lnTo>
                    <a:pt x="272" y="363"/>
                  </a:lnTo>
                  <a:lnTo>
                    <a:pt x="250" y="341"/>
                  </a:lnTo>
                  <a:lnTo>
                    <a:pt x="204" y="363"/>
                  </a:lnTo>
                  <a:lnTo>
                    <a:pt x="182" y="363"/>
                  </a:lnTo>
                  <a:lnTo>
                    <a:pt x="159" y="341"/>
                  </a:lnTo>
                  <a:lnTo>
                    <a:pt x="159" y="318"/>
                  </a:lnTo>
                  <a:lnTo>
                    <a:pt x="159" y="295"/>
                  </a:lnTo>
                  <a:lnTo>
                    <a:pt x="114" y="273"/>
                  </a:lnTo>
                  <a:lnTo>
                    <a:pt x="46" y="318"/>
                  </a:lnTo>
                  <a:lnTo>
                    <a:pt x="23" y="318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4" name="Freeform 170">
              <a:extLst>
                <a:ext uri="{FF2B5EF4-FFF2-40B4-BE49-F238E27FC236}">
                  <a16:creationId xmlns:a16="http://schemas.microsoft.com/office/drawing/2014/main" id="{7AF07DA8-0A40-476E-9965-E36F594C94EA}"/>
                </a:ext>
              </a:extLst>
            </p:cNvPr>
            <p:cNvSpPr>
              <a:spLocks/>
            </p:cNvSpPr>
            <p:nvPr/>
          </p:nvSpPr>
          <p:spPr bwMode="auto">
            <a:xfrm>
              <a:off x="4553" y="3637"/>
              <a:ext cx="704" cy="612"/>
            </a:xfrm>
            <a:custGeom>
              <a:avLst/>
              <a:gdLst>
                <a:gd name="T0" fmla="*/ 0 w 704"/>
                <a:gd name="T1" fmla="*/ 453 h 612"/>
                <a:gd name="T2" fmla="*/ 0 w 704"/>
                <a:gd name="T3" fmla="*/ 340 h 612"/>
                <a:gd name="T4" fmla="*/ 23 w 704"/>
                <a:gd name="T5" fmla="*/ 317 h 612"/>
                <a:gd name="T6" fmla="*/ 0 w 704"/>
                <a:gd name="T7" fmla="*/ 249 h 612"/>
                <a:gd name="T8" fmla="*/ 46 w 704"/>
                <a:gd name="T9" fmla="*/ 204 h 612"/>
                <a:gd name="T10" fmla="*/ 159 w 704"/>
                <a:gd name="T11" fmla="*/ 204 h 612"/>
                <a:gd name="T12" fmla="*/ 227 w 704"/>
                <a:gd name="T13" fmla="*/ 90 h 612"/>
                <a:gd name="T14" fmla="*/ 273 w 704"/>
                <a:gd name="T15" fmla="*/ 90 h 612"/>
                <a:gd name="T16" fmla="*/ 363 w 704"/>
                <a:gd name="T17" fmla="*/ 158 h 612"/>
                <a:gd name="T18" fmla="*/ 409 w 704"/>
                <a:gd name="T19" fmla="*/ 158 h 612"/>
                <a:gd name="T20" fmla="*/ 431 w 704"/>
                <a:gd name="T21" fmla="*/ 113 h 612"/>
                <a:gd name="T22" fmla="*/ 454 w 704"/>
                <a:gd name="T23" fmla="*/ 90 h 612"/>
                <a:gd name="T24" fmla="*/ 477 w 704"/>
                <a:gd name="T25" fmla="*/ 0 h 612"/>
                <a:gd name="T26" fmla="*/ 499 w 704"/>
                <a:gd name="T27" fmla="*/ 0 h 612"/>
                <a:gd name="T28" fmla="*/ 522 w 704"/>
                <a:gd name="T29" fmla="*/ 45 h 612"/>
                <a:gd name="T30" fmla="*/ 522 w 704"/>
                <a:gd name="T31" fmla="*/ 90 h 612"/>
                <a:gd name="T32" fmla="*/ 567 w 704"/>
                <a:gd name="T33" fmla="*/ 113 h 612"/>
                <a:gd name="T34" fmla="*/ 590 w 704"/>
                <a:gd name="T35" fmla="*/ 181 h 612"/>
                <a:gd name="T36" fmla="*/ 658 w 704"/>
                <a:gd name="T37" fmla="*/ 204 h 612"/>
                <a:gd name="T38" fmla="*/ 704 w 704"/>
                <a:gd name="T39" fmla="*/ 204 h 612"/>
                <a:gd name="T40" fmla="*/ 704 w 704"/>
                <a:gd name="T41" fmla="*/ 272 h 612"/>
                <a:gd name="T42" fmla="*/ 658 w 704"/>
                <a:gd name="T43" fmla="*/ 453 h 612"/>
                <a:gd name="T44" fmla="*/ 590 w 704"/>
                <a:gd name="T45" fmla="*/ 567 h 612"/>
                <a:gd name="T46" fmla="*/ 567 w 704"/>
                <a:gd name="T47" fmla="*/ 589 h 612"/>
                <a:gd name="T48" fmla="*/ 522 w 704"/>
                <a:gd name="T49" fmla="*/ 589 h 612"/>
                <a:gd name="T50" fmla="*/ 499 w 704"/>
                <a:gd name="T51" fmla="*/ 612 h 612"/>
                <a:gd name="T52" fmla="*/ 477 w 704"/>
                <a:gd name="T53" fmla="*/ 589 h 612"/>
                <a:gd name="T54" fmla="*/ 454 w 704"/>
                <a:gd name="T55" fmla="*/ 544 h 612"/>
                <a:gd name="T56" fmla="*/ 431 w 704"/>
                <a:gd name="T57" fmla="*/ 567 h 612"/>
                <a:gd name="T58" fmla="*/ 431 w 704"/>
                <a:gd name="T59" fmla="*/ 612 h 612"/>
                <a:gd name="T60" fmla="*/ 363 w 704"/>
                <a:gd name="T61" fmla="*/ 567 h 612"/>
                <a:gd name="T62" fmla="*/ 363 w 704"/>
                <a:gd name="T63" fmla="*/ 521 h 612"/>
                <a:gd name="T64" fmla="*/ 273 w 704"/>
                <a:gd name="T65" fmla="*/ 408 h 612"/>
                <a:gd name="T66" fmla="*/ 205 w 704"/>
                <a:gd name="T67" fmla="*/ 385 h 612"/>
                <a:gd name="T68" fmla="*/ 159 w 704"/>
                <a:gd name="T69" fmla="*/ 453 h 612"/>
                <a:gd name="T70" fmla="*/ 114 w 704"/>
                <a:gd name="T71" fmla="*/ 453 h 612"/>
                <a:gd name="T72" fmla="*/ 91 w 704"/>
                <a:gd name="T73" fmla="*/ 431 h 612"/>
                <a:gd name="T74" fmla="*/ 23 w 704"/>
                <a:gd name="T75" fmla="*/ 476 h 612"/>
                <a:gd name="T76" fmla="*/ 0 w 704"/>
                <a:gd name="T77" fmla="*/ 453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04" h="612">
                  <a:moveTo>
                    <a:pt x="0" y="453"/>
                  </a:moveTo>
                  <a:lnTo>
                    <a:pt x="0" y="340"/>
                  </a:lnTo>
                  <a:lnTo>
                    <a:pt x="23" y="317"/>
                  </a:lnTo>
                  <a:lnTo>
                    <a:pt x="0" y="249"/>
                  </a:lnTo>
                  <a:lnTo>
                    <a:pt x="46" y="204"/>
                  </a:lnTo>
                  <a:lnTo>
                    <a:pt x="159" y="204"/>
                  </a:lnTo>
                  <a:lnTo>
                    <a:pt x="227" y="90"/>
                  </a:lnTo>
                  <a:lnTo>
                    <a:pt x="273" y="90"/>
                  </a:lnTo>
                  <a:lnTo>
                    <a:pt x="363" y="158"/>
                  </a:lnTo>
                  <a:lnTo>
                    <a:pt x="409" y="158"/>
                  </a:lnTo>
                  <a:lnTo>
                    <a:pt x="431" y="113"/>
                  </a:lnTo>
                  <a:lnTo>
                    <a:pt x="454" y="90"/>
                  </a:lnTo>
                  <a:lnTo>
                    <a:pt x="477" y="0"/>
                  </a:lnTo>
                  <a:lnTo>
                    <a:pt x="499" y="0"/>
                  </a:lnTo>
                  <a:lnTo>
                    <a:pt x="522" y="45"/>
                  </a:lnTo>
                  <a:lnTo>
                    <a:pt x="522" y="90"/>
                  </a:lnTo>
                  <a:lnTo>
                    <a:pt x="567" y="113"/>
                  </a:lnTo>
                  <a:lnTo>
                    <a:pt x="590" y="181"/>
                  </a:lnTo>
                  <a:lnTo>
                    <a:pt x="658" y="204"/>
                  </a:lnTo>
                  <a:lnTo>
                    <a:pt x="704" y="204"/>
                  </a:lnTo>
                  <a:lnTo>
                    <a:pt x="704" y="272"/>
                  </a:lnTo>
                  <a:lnTo>
                    <a:pt x="658" y="453"/>
                  </a:lnTo>
                  <a:lnTo>
                    <a:pt x="590" y="567"/>
                  </a:lnTo>
                  <a:lnTo>
                    <a:pt x="567" y="589"/>
                  </a:lnTo>
                  <a:lnTo>
                    <a:pt x="522" y="589"/>
                  </a:lnTo>
                  <a:lnTo>
                    <a:pt x="499" y="612"/>
                  </a:lnTo>
                  <a:lnTo>
                    <a:pt x="477" y="589"/>
                  </a:lnTo>
                  <a:lnTo>
                    <a:pt x="454" y="544"/>
                  </a:lnTo>
                  <a:lnTo>
                    <a:pt x="431" y="567"/>
                  </a:lnTo>
                  <a:lnTo>
                    <a:pt x="431" y="612"/>
                  </a:lnTo>
                  <a:lnTo>
                    <a:pt x="363" y="567"/>
                  </a:lnTo>
                  <a:lnTo>
                    <a:pt x="363" y="521"/>
                  </a:lnTo>
                  <a:lnTo>
                    <a:pt x="273" y="408"/>
                  </a:lnTo>
                  <a:lnTo>
                    <a:pt x="205" y="385"/>
                  </a:lnTo>
                  <a:lnTo>
                    <a:pt x="159" y="453"/>
                  </a:lnTo>
                  <a:lnTo>
                    <a:pt x="114" y="453"/>
                  </a:lnTo>
                  <a:lnTo>
                    <a:pt x="91" y="431"/>
                  </a:lnTo>
                  <a:lnTo>
                    <a:pt x="23" y="476"/>
                  </a:lnTo>
                  <a:lnTo>
                    <a:pt x="0" y="453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5" name="Freeform 171">
              <a:extLst>
                <a:ext uri="{FF2B5EF4-FFF2-40B4-BE49-F238E27FC236}">
                  <a16:creationId xmlns:a16="http://schemas.microsoft.com/office/drawing/2014/main" id="{DB03B892-739C-4B4B-9D15-78B4C21A8409}"/>
                </a:ext>
              </a:extLst>
            </p:cNvPr>
            <p:cNvSpPr>
              <a:spLocks/>
            </p:cNvSpPr>
            <p:nvPr/>
          </p:nvSpPr>
          <p:spPr bwMode="auto">
            <a:xfrm>
              <a:off x="5075" y="3297"/>
              <a:ext cx="567" cy="544"/>
            </a:xfrm>
            <a:custGeom>
              <a:avLst/>
              <a:gdLst>
                <a:gd name="T0" fmla="*/ 0 w 567"/>
                <a:gd name="T1" fmla="*/ 385 h 544"/>
                <a:gd name="T2" fmla="*/ 23 w 567"/>
                <a:gd name="T3" fmla="*/ 340 h 544"/>
                <a:gd name="T4" fmla="*/ 23 w 567"/>
                <a:gd name="T5" fmla="*/ 272 h 544"/>
                <a:gd name="T6" fmla="*/ 114 w 567"/>
                <a:gd name="T7" fmla="*/ 204 h 544"/>
                <a:gd name="T8" fmla="*/ 136 w 567"/>
                <a:gd name="T9" fmla="*/ 158 h 544"/>
                <a:gd name="T10" fmla="*/ 114 w 567"/>
                <a:gd name="T11" fmla="*/ 113 h 544"/>
                <a:gd name="T12" fmla="*/ 159 w 567"/>
                <a:gd name="T13" fmla="*/ 90 h 544"/>
                <a:gd name="T14" fmla="*/ 159 w 567"/>
                <a:gd name="T15" fmla="*/ 45 h 544"/>
                <a:gd name="T16" fmla="*/ 250 w 567"/>
                <a:gd name="T17" fmla="*/ 0 h 544"/>
                <a:gd name="T18" fmla="*/ 272 w 567"/>
                <a:gd name="T19" fmla="*/ 45 h 544"/>
                <a:gd name="T20" fmla="*/ 340 w 567"/>
                <a:gd name="T21" fmla="*/ 45 h 544"/>
                <a:gd name="T22" fmla="*/ 363 w 567"/>
                <a:gd name="T23" fmla="*/ 68 h 544"/>
                <a:gd name="T24" fmla="*/ 363 w 567"/>
                <a:gd name="T25" fmla="*/ 113 h 544"/>
                <a:gd name="T26" fmla="*/ 408 w 567"/>
                <a:gd name="T27" fmla="*/ 136 h 544"/>
                <a:gd name="T28" fmla="*/ 431 w 567"/>
                <a:gd name="T29" fmla="*/ 113 h 544"/>
                <a:gd name="T30" fmla="*/ 454 w 567"/>
                <a:gd name="T31" fmla="*/ 136 h 544"/>
                <a:gd name="T32" fmla="*/ 476 w 567"/>
                <a:gd name="T33" fmla="*/ 90 h 544"/>
                <a:gd name="T34" fmla="*/ 476 w 567"/>
                <a:gd name="T35" fmla="*/ 68 h 544"/>
                <a:gd name="T36" fmla="*/ 499 w 567"/>
                <a:gd name="T37" fmla="*/ 45 h 544"/>
                <a:gd name="T38" fmla="*/ 544 w 567"/>
                <a:gd name="T39" fmla="*/ 45 h 544"/>
                <a:gd name="T40" fmla="*/ 567 w 567"/>
                <a:gd name="T41" fmla="*/ 90 h 544"/>
                <a:gd name="T42" fmla="*/ 522 w 567"/>
                <a:gd name="T43" fmla="*/ 113 h 544"/>
                <a:gd name="T44" fmla="*/ 499 w 567"/>
                <a:gd name="T45" fmla="*/ 136 h 544"/>
                <a:gd name="T46" fmla="*/ 476 w 567"/>
                <a:gd name="T47" fmla="*/ 158 h 544"/>
                <a:gd name="T48" fmla="*/ 499 w 567"/>
                <a:gd name="T49" fmla="*/ 181 h 544"/>
                <a:gd name="T50" fmla="*/ 454 w 567"/>
                <a:gd name="T51" fmla="*/ 181 h 544"/>
                <a:gd name="T52" fmla="*/ 431 w 567"/>
                <a:gd name="T53" fmla="*/ 204 h 544"/>
                <a:gd name="T54" fmla="*/ 454 w 567"/>
                <a:gd name="T55" fmla="*/ 204 h 544"/>
                <a:gd name="T56" fmla="*/ 454 w 567"/>
                <a:gd name="T57" fmla="*/ 226 h 544"/>
                <a:gd name="T58" fmla="*/ 431 w 567"/>
                <a:gd name="T59" fmla="*/ 226 h 544"/>
                <a:gd name="T60" fmla="*/ 454 w 567"/>
                <a:gd name="T61" fmla="*/ 249 h 544"/>
                <a:gd name="T62" fmla="*/ 431 w 567"/>
                <a:gd name="T63" fmla="*/ 317 h 544"/>
                <a:gd name="T64" fmla="*/ 386 w 567"/>
                <a:gd name="T65" fmla="*/ 294 h 544"/>
                <a:gd name="T66" fmla="*/ 318 w 567"/>
                <a:gd name="T67" fmla="*/ 294 h 544"/>
                <a:gd name="T68" fmla="*/ 272 w 567"/>
                <a:gd name="T69" fmla="*/ 272 h 544"/>
                <a:gd name="T70" fmla="*/ 250 w 567"/>
                <a:gd name="T71" fmla="*/ 294 h 544"/>
                <a:gd name="T72" fmla="*/ 272 w 567"/>
                <a:gd name="T73" fmla="*/ 317 h 544"/>
                <a:gd name="T74" fmla="*/ 227 w 567"/>
                <a:gd name="T75" fmla="*/ 340 h 544"/>
                <a:gd name="T76" fmla="*/ 159 w 567"/>
                <a:gd name="T77" fmla="*/ 476 h 544"/>
                <a:gd name="T78" fmla="*/ 182 w 567"/>
                <a:gd name="T79" fmla="*/ 544 h 544"/>
                <a:gd name="T80" fmla="*/ 136 w 567"/>
                <a:gd name="T81" fmla="*/ 544 h 544"/>
                <a:gd name="T82" fmla="*/ 68 w 567"/>
                <a:gd name="T83" fmla="*/ 521 h 544"/>
                <a:gd name="T84" fmla="*/ 45 w 567"/>
                <a:gd name="T85" fmla="*/ 453 h 544"/>
                <a:gd name="T86" fmla="*/ 0 w 567"/>
                <a:gd name="T87" fmla="*/ 430 h 544"/>
                <a:gd name="T88" fmla="*/ 0 w 567"/>
                <a:gd name="T89" fmla="*/ 385 h 5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67" h="544">
                  <a:moveTo>
                    <a:pt x="0" y="385"/>
                  </a:moveTo>
                  <a:lnTo>
                    <a:pt x="23" y="340"/>
                  </a:lnTo>
                  <a:lnTo>
                    <a:pt x="23" y="272"/>
                  </a:lnTo>
                  <a:lnTo>
                    <a:pt x="114" y="204"/>
                  </a:lnTo>
                  <a:lnTo>
                    <a:pt x="136" y="158"/>
                  </a:lnTo>
                  <a:lnTo>
                    <a:pt x="114" y="113"/>
                  </a:lnTo>
                  <a:lnTo>
                    <a:pt x="159" y="90"/>
                  </a:lnTo>
                  <a:lnTo>
                    <a:pt x="159" y="45"/>
                  </a:lnTo>
                  <a:lnTo>
                    <a:pt x="250" y="0"/>
                  </a:lnTo>
                  <a:lnTo>
                    <a:pt x="272" y="45"/>
                  </a:lnTo>
                  <a:lnTo>
                    <a:pt x="340" y="45"/>
                  </a:lnTo>
                  <a:lnTo>
                    <a:pt x="363" y="68"/>
                  </a:lnTo>
                  <a:lnTo>
                    <a:pt x="363" y="113"/>
                  </a:lnTo>
                  <a:lnTo>
                    <a:pt x="408" y="136"/>
                  </a:lnTo>
                  <a:lnTo>
                    <a:pt x="431" y="113"/>
                  </a:lnTo>
                  <a:lnTo>
                    <a:pt x="454" y="136"/>
                  </a:lnTo>
                  <a:lnTo>
                    <a:pt x="476" y="90"/>
                  </a:lnTo>
                  <a:lnTo>
                    <a:pt x="476" y="68"/>
                  </a:lnTo>
                  <a:lnTo>
                    <a:pt x="499" y="45"/>
                  </a:lnTo>
                  <a:lnTo>
                    <a:pt x="544" y="45"/>
                  </a:lnTo>
                  <a:lnTo>
                    <a:pt x="567" y="90"/>
                  </a:lnTo>
                  <a:lnTo>
                    <a:pt x="522" y="113"/>
                  </a:lnTo>
                  <a:lnTo>
                    <a:pt x="499" y="136"/>
                  </a:lnTo>
                  <a:lnTo>
                    <a:pt x="476" y="158"/>
                  </a:lnTo>
                  <a:lnTo>
                    <a:pt x="499" y="181"/>
                  </a:lnTo>
                  <a:lnTo>
                    <a:pt x="454" y="181"/>
                  </a:lnTo>
                  <a:lnTo>
                    <a:pt x="431" y="204"/>
                  </a:lnTo>
                  <a:lnTo>
                    <a:pt x="454" y="204"/>
                  </a:lnTo>
                  <a:lnTo>
                    <a:pt x="454" y="226"/>
                  </a:lnTo>
                  <a:lnTo>
                    <a:pt x="431" y="226"/>
                  </a:lnTo>
                  <a:lnTo>
                    <a:pt x="454" y="249"/>
                  </a:lnTo>
                  <a:lnTo>
                    <a:pt x="431" y="317"/>
                  </a:lnTo>
                  <a:lnTo>
                    <a:pt x="386" y="294"/>
                  </a:lnTo>
                  <a:lnTo>
                    <a:pt x="318" y="294"/>
                  </a:lnTo>
                  <a:lnTo>
                    <a:pt x="272" y="272"/>
                  </a:lnTo>
                  <a:lnTo>
                    <a:pt x="250" y="294"/>
                  </a:lnTo>
                  <a:lnTo>
                    <a:pt x="272" y="317"/>
                  </a:lnTo>
                  <a:lnTo>
                    <a:pt x="227" y="340"/>
                  </a:lnTo>
                  <a:lnTo>
                    <a:pt x="159" y="476"/>
                  </a:lnTo>
                  <a:lnTo>
                    <a:pt x="182" y="544"/>
                  </a:lnTo>
                  <a:lnTo>
                    <a:pt x="136" y="544"/>
                  </a:lnTo>
                  <a:lnTo>
                    <a:pt x="68" y="521"/>
                  </a:lnTo>
                  <a:lnTo>
                    <a:pt x="45" y="453"/>
                  </a:lnTo>
                  <a:lnTo>
                    <a:pt x="0" y="430"/>
                  </a:lnTo>
                  <a:lnTo>
                    <a:pt x="0" y="385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6" name="Freeform 172">
              <a:extLst>
                <a:ext uri="{FF2B5EF4-FFF2-40B4-BE49-F238E27FC236}">
                  <a16:creationId xmlns:a16="http://schemas.microsoft.com/office/drawing/2014/main" id="{B882B0D2-E426-4A92-AB12-E2C18A211649}"/>
                </a:ext>
              </a:extLst>
            </p:cNvPr>
            <p:cNvSpPr>
              <a:spLocks/>
            </p:cNvSpPr>
            <p:nvPr/>
          </p:nvSpPr>
          <p:spPr bwMode="auto">
            <a:xfrm>
              <a:off x="5325" y="2684"/>
              <a:ext cx="544" cy="749"/>
            </a:xfrm>
            <a:custGeom>
              <a:avLst/>
              <a:gdLst>
                <a:gd name="T0" fmla="*/ 226 w 544"/>
                <a:gd name="T1" fmla="*/ 23 h 749"/>
                <a:gd name="T2" fmla="*/ 204 w 544"/>
                <a:gd name="T3" fmla="*/ 23 h 749"/>
                <a:gd name="T4" fmla="*/ 158 w 544"/>
                <a:gd name="T5" fmla="*/ 68 h 749"/>
                <a:gd name="T6" fmla="*/ 158 w 544"/>
                <a:gd name="T7" fmla="*/ 136 h 749"/>
                <a:gd name="T8" fmla="*/ 136 w 544"/>
                <a:gd name="T9" fmla="*/ 159 h 749"/>
                <a:gd name="T10" fmla="*/ 113 w 544"/>
                <a:gd name="T11" fmla="*/ 250 h 749"/>
                <a:gd name="T12" fmla="*/ 0 w 544"/>
                <a:gd name="T13" fmla="*/ 386 h 749"/>
                <a:gd name="T14" fmla="*/ 22 w 544"/>
                <a:gd name="T15" fmla="*/ 476 h 749"/>
                <a:gd name="T16" fmla="*/ 0 w 544"/>
                <a:gd name="T17" fmla="*/ 613 h 749"/>
                <a:gd name="T18" fmla="*/ 22 w 544"/>
                <a:gd name="T19" fmla="*/ 658 h 749"/>
                <a:gd name="T20" fmla="*/ 90 w 544"/>
                <a:gd name="T21" fmla="*/ 658 h 749"/>
                <a:gd name="T22" fmla="*/ 113 w 544"/>
                <a:gd name="T23" fmla="*/ 681 h 749"/>
                <a:gd name="T24" fmla="*/ 113 w 544"/>
                <a:gd name="T25" fmla="*/ 726 h 749"/>
                <a:gd name="T26" fmla="*/ 158 w 544"/>
                <a:gd name="T27" fmla="*/ 749 h 749"/>
                <a:gd name="T28" fmla="*/ 181 w 544"/>
                <a:gd name="T29" fmla="*/ 726 h 749"/>
                <a:gd name="T30" fmla="*/ 204 w 544"/>
                <a:gd name="T31" fmla="*/ 749 h 749"/>
                <a:gd name="T32" fmla="*/ 226 w 544"/>
                <a:gd name="T33" fmla="*/ 703 h 749"/>
                <a:gd name="T34" fmla="*/ 226 w 544"/>
                <a:gd name="T35" fmla="*/ 681 h 749"/>
                <a:gd name="T36" fmla="*/ 249 w 544"/>
                <a:gd name="T37" fmla="*/ 658 h 749"/>
                <a:gd name="T38" fmla="*/ 294 w 544"/>
                <a:gd name="T39" fmla="*/ 658 h 749"/>
                <a:gd name="T40" fmla="*/ 340 w 544"/>
                <a:gd name="T41" fmla="*/ 681 h 749"/>
                <a:gd name="T42" fmla="*/ 340 w 544"/>
                <a:gd name="T43" fmla="*/ 635 h 749"/>
                <a:gd name="T44" fmla="*/ 362 w 544"/>
                <a:gd name="T45" fmla="*/ 658 h 749"/>
                <a:gd name="T46" fmla="*/ 385 w 544"/>
                <a:gd name="T47" fmla="*/ 635 h 749"/>
                <a:gd name="T48" fmla="*/ 431 w 544"/>
                <a:gd name="T49" fmla="*/ 613 h 749"/>
                <a:gd name="T50" fmla="*/ 431 w 544"/>
                <a:gd name="T51" fmla="*/ 567 h 749"/>
                <a:gd name="T52" fmla="*/ 476 w 544"/>
                <a:gd name="T53" fmla="*/ 499 h 749"/>
                <a:gd name="T54" fmla="*/ 476 w 544"/>
                <a:gd name="T55" fmla="*/ 476 h 749"/>
                <a:gd name="T56" fmla="*/ 521 w 544"/>
                <a:gd name="T57" fmla="*/ 454 h 749"/>
                <a:gd name="T58" fmla="*/ 521 w 544"/>
                <a:gd name="T59" fmla="*/ 408 h 749"/>
                <a:gd name="T60" fmla="*/ 499 w 544"/>
                <a:gd name="T61" fmla="*/ 408 h 749"/>
                <a:gd name="T62" fmla="*/ 544 w 544"/>
                <a:gd name="T63" fmla="*/ 318 h 749"/>
                <a:gd name="T64" fmla="*/ 521 w 544"/>
                <a:gd name="T65" fmla="*/ 272 h 749"/>
                <a:gd name="T66" fmla="*/ 544 w 544"/>
                <a:gd name="T67" fmla="*/ 227 h 749"/>
                <a:gd name="T68" fmla="*/ 499 w 544"/>
                <a:gd name="T69" fmla="*/ 204 h 749"/>
                <a:gd name="T70" fmla="*/ 499 w 544"/>
                <a:gd name="T71" fmla="*/ 182 h 749"/>
                <a:gd name="T72" fmla="*/ 521 w 544"/>
                <a:gd name="T73" fmla="*/ 159 h 749"/>
                <a:gd name="T74" fmla="*/ 499 w 544"/>
                <a:gd name="T75" fmla="*/ 136 h 749"/>
                <a:gd name="T76" fmla="*/ 521 w 544"/>
                <a:gd name="T77" fmla="*/ 114 h 749"/>
                <a:gd name="T78" fmla="*/ 521 w 544"/>
                <a:gd name="T79" fmla="*/ 46 h 749"/>
                <a:gd name="T80" fmla="*/ 499 w 544"/>
                <a:gd name="T81" fmla="*/ 0 h 749"/>
                <a:gd name="T82" fmla="*/ 272 w 544"/>
                <a:gd name="T83" fmla="*/ 0 h 749"/>
                <a:gd name="T84" fmla="*/ 226 w 544"/>
                <a:gd name="T85" fmla="*/ 23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44" h="749">
                  <a:moveTo>
                    <a:pt x="226" y="23"/>
                  </a:moveTo>
                  <a:lnTo>
                    <a:pt x="204" y="23"/>
                  </a:lnTo>
                  <a:lnTo>
                    <a:pt x="158" y="68"/>
                  </a:lnTo>
                  <a:lnTo>
                    <a:pt x="158" y="136"/>
                  </a:lnTo>
                  <a:lnTo>
                    <a:pt x="136" y="159"/>
                  </a:lnTo>
                  <a:lnTo>
                    <a:pt x="113" y="250"/>
                  </a:lnTo>
                  <a:lnTo>
                    <a:pt x="0" y="386"/>
                  </a:lnTo>
                  <a:lnTo>
                    <a:pt x="22" y="476"/>
                  </a:lnTo>
                  <a:lnTo>
                    <a:pt x="0" y="613"/>
                  </a:lnTo>
                  <a:lnTo>
                    <a:pt x="22" y="658"/>
                  </a:lnTo>
                  <a:lnTo>
                    <a:pt x="90" y="658"/>
                  </a:lnTo>
                  <a:lnTo>
                    <a:pt x="113" y="681"/>
                  </a:lnTo>
                  <a:lnTo>
                    <a:pt x="113" y="726"/>
                  </a:lnTo>
                  <a:lnTo>
                    <a:pt x="158" y="749"/>
                  </a:lnTo>
                  <a:lnTo>
                    <a:pt x="181" y="726"/>
                  </a:lnTo>
                  <a:lnTo>
                    <a:pt x="204" y="749"/>
                  </a:lnTo>
                  <a:lnTo>
                    <a:pt x="226" y="703"/>
                  </a:lnTo>
                  <a:lnTo>
                    <a:pt x="226" y="681"/>
                  </a:lnTo>
                  <a:lnTo>
                    <a:pt x="249" y="658"/>
                  </a:lnTo>
                  <a:lnTo>
                    <a:pt x="294" y="658"/>
                  </a:lnTo>
                  <a:lnTo>
                    <a:pt x="340" y="681"/>
                  </a:lnTo>
                  <a:lnTo>
                    <a:pt x="340" y="635"/>
                  </a:lnTo>
                  <a:lnTo>
                    <a:pt x="362" y="658"/>
                  </a:lnTo>
                  <a:lnTo>
                    <a:pt x="385" y="635"/>
                  </a:lnTo>
                  <a:lnTo>
                    <a:pt x="431" y="613"/>
                  </a:lnTo>
                  <a:lnTo>
                    <a:pt x="431" y="567"/>
                  </a:lnTo>
                  <a:lnTo>
                    <a:pt x="476" y="499"/>
                  </a:lnTo>
                  <a:lnTo>
                    <a:pt x="476" y="476"/>
                  </a:lnTo>
                  <a:lnTo>
                    <a:pt x="521" y="454"/>
                  </a:lnTo>
                  <a:lnTo>
                    <a:pt x="521" y="408"/>
                  </a:lnTo>
                  <a:lnTo>
                    <a:pt x="499" y="408"/>
                  </a:lnTo>
                  <a:lnTo>
                    <a:pt x="544" y="318"/>
                  </a:lnTo>
                  <a:lnTo>
                    <a:pt x="521" y="272"/>
                  </a:lnTo>
                  <a:lnTo>
                    <a:pt x="544" y="227"/>
                  </a:lnTo>
                  <a:lnTo>
                    <a:pt x="499" y="204"/>
                  </a:lnTo>
                  <a:lnTo>
                    <a:pt x="499" y="182"/>
                  </a:lnTo>
                  <a:lnTo>
                    <a:pt x="521" y="159"/>
                  </a:lnTo>
                  <a:lnTo>
                    <a:pt x="499" y="136"/>
                  </a:lnTo>
                  <a:lnTo>
                    <a:pt x="521" y="114"/>
                  </a:lnTo>
                  <a:lnTo>
                    <a:pt x="521" y="46"/>
                  </a:lnTo>
                  <a:lnTo>
                    <a:pt x="499" y="0"/>
                  </a:lnTo>
                  <a:lnTo>
                    <a:pt x="272" y="0"/>
                  </a:lnTo>
                  <a:lnTo>
                    <a:pt x="226" y="23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7" name="Freeform 173">
              <a:extLst>
                <a:ext uri="{FF2B5EF4-FFF2-40B4-BE49-F238E27FC236}">
                  <a16:creationId xmlns:a16="http://schemas.microsoft.com/office/drawing/2014/main" id="{E4DE1798-A99D-4012-BC84-D494218ABE12}"/>
                </a:ext>
              </a:extLst>
            </p:cNvPr>
            <p:cNvSpPr>
              <a:spLocks/>
            </p:cNvSpPr>
            <p:nvPr/>
          </p:nvSpPr>
          <p:spPr bwMode="auto">
            <a:xfrm>
              <a:off x="5189" y="2094"/>
              <a:ext cx="680" cy="613"/>
            </a:xfrm>
            <a:custGeom>
              <a:avLst/>
              <a:gdLst>
                <a:gd name="T0" fmla="*/ 498 w 680"/>
                <a:gd name="T1" fmla="*/ 0 h 613"/>
                <a:gd name="T2" fmla="*/ 430 w 680"/>
                <a:gd name="T3" fmla="*/ 46 h 613"/>
                <a:gd name="T4" fmla="*/ 385 w 680"/>
                <a:gd name="T5" fmla="*/ 182 h 613"/>
                <a:gd name="T6" fmla="*/ 498 w 680"/>
                <a:gd name="T7" fmla="*/ 159 h 613"/>
                <a:gd name="T8" fmla="*/ 544 w 680"/>
                <a:gd name="T9" fmla="*/ 114 h 613"/>
                <a:gd name="T10" fmla="*/ 589 w 680"/>
                <a:gd name="T11" fmla="*/ 182 h 613"/>
                <a:gd name="T12" fmla="*/ 544 w 680"/>
                <a:gd name="T13" fmla="*/ 295 h 613"/>
                <a:gd name="T14" fmla="*/ 498 w 680"/>
                <a:gd name="T15" fmla="*/ 341 h 613"/>
                <a:gd name="T16" fmla="*/ 430 w 680"/>
                <a:gd name="T17" fmla="*/ 250 h 613"/>
                <a:gd name="T18" fmla="*/ 408 w 680"/>
                <a:gd name="T19" fmla="*/ 295 h 613"/>
                <a:gd name="T20" fmla="*/ 362 w 680"/>
                <a:gd name="T21" fmla="*/ 318 h 613"/>
                <a:gd name="T22" fmla="*/ 317 w 680"/>
                <a:gd name="T23" fmla="*/ 295 h 613"/>
                <a:gd name="T24" fmla="*/ 340 w 680"/>
                <a:gd name="T25" fmla="*/ 159 h 613"/>
                <a:gd name="T26" fmla="*/ 340 w 680"/>
                <a:gd name="T27" fmla="*/ 137 h 613"/>
                <a:gd name="T28" fmla="*/ 317 w 680"/>
                <a:gd name="T29" fmla="*/ 114 h 613"/>
                <a:gd name="T30" fmla="*/ 294 w 680"/>
                <a:gd name="T31" fmla="*/ 137 h 613"/>
                <a:gd name="T32" fmla="*/ 249 w 680"/>
                <a:gd name="T33" fmla="*/ 91 h 613"/>
                <a:gd name="T34" fmla="*/ 226 w 680"/>
                <a:gd name="T35" fmla="*/ 137 h 613"/>
                <a:gd name="T36" fmla="*/ 226 w 680"/>
                <a:gd name="T37" fmla="*/ 159 h 613"/>
                <a:gd name="T38" fmla="*/ 204 w 680"/>
                <a:gd name="T39" fmla="*/ 227 h 613"/>
                <a:gd name="T40" fmla="*/ 158 w 680"/>
                <a:gd name="T41" fmla="*/ 295 h 613"/>
                <a:gd name="T42" fmla="*/ 90 w 680"/>
                <a:gd name="T43" fmla="*/ 318 h 613"/>
                <a:gd name="T44" fmla="*/ 68 w 680"/>
                <a:gd name="T45" fmla="*/ 295 h 613"/>
                <a:gd name="T46" fmla="*/ 0 w 680"/>
                <a:gd name="T47" fmla="*/ 341 h 613"/>
                <a:gd name="T48" fmla="*/ 22 w 680"/>
                <a:gd name="T49" fmla="*/ 363 h 613"/>
                <a:gd name="T50" fmla="*/ 0 w 680"/>
                <a:gd name="T51" fmla="*/ 409 h 613"/>
                <a:gd name="T52" fmla="*/ 113 w 680"/>
                <a:gd name="T53" fmla="*/ 477 h 613"/>
                <a:gd name="T54" fmla="*/ 204 w 680"/>
                <a:gd name="T55" fmla="*/ 454 h 613"/>
                <a:gd name="T56" fmla="*/ 249 w 680"/>
                <a:gd name="T57" fmla="*/ 499 h 613"/>
                <a:gd name="T58" fmla="*/ 340 w 680"/>
                <a:gd name="T59" fmla="*/ 477 h 613"/>
                <a:gd name="T60" fmla="*/ 362 w 680"/>
                <a:gd name="T61" fmla="*/ 545 h 613"/>
                <a:gd name="T62" fmla="*/ 340 w 680"/>
                <a:gd name="T63" fmla="*/ 590 h 613"/>
                <a:gd name="T64" fmla="*/ 362 w 680"/>
                <a:gd name="T65" fmla="*/ 613 h 613"/>
                <a:gd name="T66" fmla="*/ 408 w 680"/>
                <a:gd name="T67" fmla="*/ 590 h 613"/>
                <a:gd name="T68" fmla="*/ 635 w 680"/>
                <a:gd name="T69" fmla="*/ 590 h 613"/>
                <a:gd name="T70" fmla="*/ 612 w 680"/>
                <a:gd name="T71" fmla="*/ 545 h 613"/>
                <a:gd name="T72" fmla="*/ 567 w 680"/>
                <a:gd name="T73" fmla="*/ 522 h 613"/>
                <a:gd name="T74" fmla="*/ 567 w 680"/>
                <a:gd name="T75" fmla="*/ 431 h 613"/>
                <a:gd name="T76" fmla="*/ 612 w 680"/>
                <a:gd name="T77" fmla="*/ 205 h 613"/>
                <a:gd name="T78" fmla="*/ 680 w 680"/>
                <a:gd name="T79" fmla="*/ 114 h 613"/>
                <a:gd name="T80" fmla="*/ 657 w 680"/>
                <a:gd name="T81" fmla="*/ 114 h 613"/>
                <a:gd name="T82" fmla="*/ 612 w 680"/>
                <a:gd name="T83" fmla="*/ 114 h 613"/>
                <a:gd name="T84" fmla="*/ 544 w 680"/>
                <a:gd name="T85" fmla="*/ 69 h 613"/>
                <a:gd name="T86" fmla="*/ 544 w 680"/>
                <a:gd name="T87" fmla="*/ 46 h 613"/>
                <a:gd name="T88" fmla="*/ 498 w 680"/>
                <a:gd name="T89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80" h="613">
                  <a:moveTo>
                    <a:pt x="498" y="0"/>
                  </a:moveTo>
                  <a:lnTo>
                    <a:pt x="430" y="46"/>
                  </a:lnTo>
                  <a:lnTo>
                    <a:pt x="385" y="182"/>
                  </a:lnTo>
                  <a:lnTo>
                    <a:pt x="498" y="159"/>
                  </a:lnTo>
                  <a:lnTo>
                    <a:pt x="544" y="114"/>
                  </a:lnTo>
                  <a:lnTo>
                    <a:pt x="589" y="182"/>
                  </a:lnTo>
                  <a:lnTo>
                    <a:pt x="544" y="295"/>
                  </a:lnTo>
                  <a:lnTo>
                    <a:pt x="498" y="341"/>
                  </a:lnTo>
                  <a:lnTo>
                    <a:pt x="430" y="250"/>
                  </a:lnTo>
                  <a:lnTo>
                    <a:pt x="408" y="295"/>
                  </a:lnTo>
                  <a:lnTo>
                    <a:pt x="362" y="318"/>
                  </a:lnTo>
                  <a:lnTo>
                    <a:pt x="317" y="295"/>
                  </a:lnTo>
                  <a:lnTo>
                    <a:pt x="340" y="159"/>
                  </a:lnTo>
                  <a:lnTo>
                    <a:pt x="340" y="137"/>
                  </a:lnTo>
                  <a:lnTo>
                    <a:pt x="317" y="114"/>
                  </a:lnTo>
                  <a:lnTo>
                    <a:pt x="294" y="137"/>
                  </a:lnTo>
                  <a:lnTo>
                    <a:pt x="249" y="91"/>
                  </a:lnTo>
                  <a:lnTo>
                    <a:pt x="226" y="137"/>
                  </a:lnTo>
                  <a:lnTo>
                    <a:pt x="226" y="159"/>
                  </a:lnTo>
                  <a:lnTo>
                    <a:pt x="204" y="227"/>
                  </a:lnTo>
                  <a:lnTo>
                    <a:pt x="158" y="295"/>
                  </a:lnTo>
                  <a:lnTo>
                    <a:pt x="90" y="318"/>
                  </a:lnTo>
                  <a:lnTo>
                    <a:pt x="68" y="295"/>
                  </a:lnTo>
                  <a:lnTo>
                    <a:pt x="0" y="341"/>
                  </a:lnTo>
                  <a:lnTo>
                    <a:pt x="22" y="363"/>
                  </a:lnTo>
                  <a:lnTo>
                    <a:pt x="0" y="409"/>
                  </a:lnTo>
                  <a:lnTo>
                    <a:pt x="113" y="477"/>
                  </a:lnTo>
                  <a:lnTo>
                    <a:pt x="204" y="454"/>
                  </a:lnTo>
                  <a:lnTo>
                    <a:pt x="249" y="499"/>
                  </a:lnTo>
                  <a:lnTo>
                    <a:pt x="340" y="477"/>
                  </a:lnTo>
                  <a:lnTo>
                    <a:pt x="362" y="545"/>
                  </a:lnTo>
                  <a:lnTo>
                    <a:pt x="340" y="590"/>
                  </a:lnTo>
                  <a:lnTo>
                    <a:pt x="362" y="613"/>
                  </a:lnTo>
                  <a:lnTo>
                    <a:pt x="408" y="590"/>
                  </a:lnTo>
                  <a:lnTo>
                    <a:pt x="635" y="590"/>
                  </a:lnTo>
                  <a:lnTo>
                    <a:pt x="612" y="545"/>
                  </a:lnTo>
                  <a:lnTo>
                    <a:pt x="567" y="522"/>
                  </a:lnTo>
                  <a:lnTo>
                    <a:pt x="567" y="431"/>
                  </a:lnTo>
                  <a:lnTo>
                    <a:pt x="612" y="205"/>
                  </a:lnTo>
                  <a:lnTo>
                    <a:pt x="680" y="114"/>
                  </a:lnTo>
                  <a:lnTo>
                    <a:pt x="657" y="114"/>
                  </a:lnTo>
                  <a:lnTo>
                    <a:pt x="612" y="114"/>
                  </a:lnTo>
                  <a:lnTo>
                    <a:pt x="544" y="69"/>
                  </a:lnTo>
                  <a:lnTo>
                    <a:pt x="544" y="46"/>
                  </a:lnTo>
                  <a:lnTo>
                    <a:pt x="498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8" name="Freeform 174">
              <a:extLst>
                <a:ext uri="{FF2B5EF4-FFF2-40B4-BE49-F238E27FC236}">
                  <a16:creationId xmlns:a16="http://schemas.microsoft.com/office/drawing/2014/main" id="{B1D8C2B9-7BA6-425D-874A-E39B9303CF1C}"/>
                </a:ext>
              </a:extLst>
            </p:cNvPr>
            <p:cNvSpPr>
              <a:spLocks/>
            </p:cNvSpPr>
            <p:nvPr/>
          </p:nvSpPr>
          <p:spPr bwMode="auto">
            <a:xfrm>
              <a:off x="3986" y="3365"/>
              <a:ext cx="930" cy="748"/>
            </a:xfrm>
            <a:custGeom>
              <a:avLst/>
              <a:gdLst>
                <a:gd name="T0" fmla="*/ 840 w 930"/>
                <a:gd name="T1" fmla="*/ 0 h 748"/>
                <a:gd name="T2" fmla="*/ 794 w 930"/>
                <a:gd name="T3" fmla="*/ 113 h 748"/>
                <a:gd name="T4" fmla="*/ 726 w 930"/>
                <a:gd name="T5" fmla="*/ 204 h 748"/>
                <a:gd name="T6" fmla="*/ 499 w 930"/>
                <a:gd name="T7" fmla="*/ 249 h 748"/>
                <a:gd name="T8" fmla="*/ 454 w 930"/>
                <a:gd name="T9" fmla="*/ 362 h 748"/>
                <a:gd name="T10" fmla="*/ 205 w 930"/>
                <a:gd name="T11" fmla="*/ 521 h 748"/>
                <a:gd name="T12" fmla="*/ 114 w 930"/>
                <a:gd name="T13" fmla="*/ 521 h 748"/>
                <a:gd name="T14" fmla="*/ 0 w 930"/>
                <a:gd name="T15" fmla="*/ 544 h 748"/>
                <a:gd name="T16" fmla="*/ 0 w 930"/>
                <a:gd name="T17" fmla="*/ 657 h 748"/>
                <a:gd name="T18" fmla="*/ 69 w 930"/>
                <a:gd name="T19" fmla="*/ 612 h 748"/>
                <a:gd name="T20" fmla="*/ 114 w 930"/>
                <a:gd name="T21" fmla="*/ 612 h 748"/>
                <a:gd name="T22" fmla="*/ 114 w 930"/>
                <a:gd name="T23" fmla="*/ 657 h 748"/>
                <a:gd name="T24" fmla="*/ 205 w 930"/>
                <a:gd name="T25" fmla="*/ 635 h 748"/>
                <a:gd name="T26" fmla="*/ 273 w 930"/>
                <a:gd name="T27" fmla="*/ 589 h 748"/>
                <a:gd name="T28" fmla="*/ 318 w 930"/>
                <a:gd name="T29" fmla="*/ 612 h 748"/>
                <a:gd name="T30" fmla="*/ 295 w 930"/>
                <a:gd name="T31" fmla="*/ 680 h 748"/>
                <a:gd name="T32" fmla="*/ 341 w 930"/>
                <a:gd name="T33" fmla="*/ 703 h 748"/>
                <a:gd name="T34" fmla="*/ 341 w 930"/>
                <a:gd name="T35" fmla="*/ 748 h 748"/>
                <a:gd name="T36" fmla="*/ 454 w 930"/>
                <a:gd name="T37" fmla="*/ 703 h 748"/>
                <a:gd name="T38" fmla="*/ 454 w 930"/>
                <a:gd name="T39" fmla="*/ 657 h 748"/>
                <a:gd name="T40" fmla="*/ 499 w 930"/>
                <a:gd name="T41" fmla="*/ 657 h 748"/>
                <a:gd name="T42" fmla="*/ 522 w 930"/>
                <a:gd name="T43" fmla="*/ 725 h 748"/>
                <a:gd name="T44" fmla="*/ 567 w 930"/>
                <a:gd name="T45" fmla="*/ 725 h 748"/>
                <a:gd name="T46" fmla="*/ 567 w 930"/>
                <a:gd name="T47" fmla="*/ 612 h 748"/>
                <a:gd name="T48" fmla="*/ 590 w 930"/>
                <a:gd name="T49" fmla="*/ 589 h 748"/>
                <a:gd name="T50" fmla="*/ 567 w 930"/>
                <a:gd name="T51" fmla="*/ 521 h 748"/>
                <a:gd name="T52" fmla="*/ 613 w 930"/>
                <a:gd name="T53" fmla="*/ 476 h 748"/>
                <a:gd name="T54" fmla="*/ 681 w 930"/>
                <a:gd name="T55" fmla="*/ 476 h 748"/>
                <a:gd name="T56" fmla="*/ 726 w 930"/>
                <a:gd name="T57" fmla="*/ 476 h 748"/>
                <a:gd name="T58" fmla="*/ 749 w 930"/>
                <a:gd name="T59" fmla="*/ 430 h 748"/>
                <a:gd name="T60" fmla="*/ 794 w 930"/>
                <a:gd name="T61" fmla="*/ 362 h 748"/>
                <a:gd name="T62" fmla="*/ 772 w 930"/>
                <a:gd name="T63" fmla="*/ 294 h 748"/>
                <a:gd name="T64" fmla="*/ 817 w 930"/>
                <a:gd name="T65" fmla="*/ 226 h 748"/>
                <a:gd name="T66" fmla="*/ 862 w 930"/>
                <a:gd name="T67" fmla="*/ 181 h 748"/>
                <a:gd name="T68" fmla="*/ 908 w 930"/>
                <a:gd name="T69" fmla="*/ 181 h 748"/>
                <a:gd name="T70" fmla="*/ 930 w 930"/>
                <a:gd name="T71" fmla="*/ 113 h 748"/>
                <a:gd name="T72" fmla="*/ 885 w 930"/>
                <a:gd name="T73" fmla="*/ 90 h 748"/>
                <a:gd name="T74" fmla="*/ 885 w 930"/>
                <a:gd name="T75" fmla="*/ 45 h 748"/>
                <a:gd name="T76" fmla="*/ 840 w 930"/>
                <a:gd name="T77" fmla="*/ 0 h 7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30" h="748">
                  <a:moveTo>
                    <a:pt x="840" y="0"/>
                  </a:moveTo>
                  <a:lnTo>
                    <a:pt x="794" y="113"/>
                  </a:lnTo>
                  <a:lnTo>
                    <a:pt x="726" y="204"/>
                  </a:lnTo>
                  <a:lnTo>
                    <a:pt x="499" y="249"/>
                  </a:lnTo>
                  <a:lnTo>
                    <a:pt x="454" y="362"/>
                  </a:lnTo>
                  <a:lnTo>
                    <a:pt x="205" y="521"/>
                  </a:lnTo>
                  <a:lnTo>
                    <a:pt x="114" y="521"/>
                  </a:lnTo>
                  <a:lnTo>
                    <a:pt x="0" y="544"/>
                  </a:lnTo>
                  <a:lnTo>
                    <a:pt x="0" y="657"/>
                  </a:lnTo>
                  <a:lnTo>
                    <a:pt x="69" y="612"/>
                  </a:lnTo>
                  <a:lnTo>
                    <a:pt x="114" y="612"/>
                  </a:lnTo>
                  <a:lnTo>
                    <a:pt x="114" y="657"/>
                  </a:lnTo>
                  <a:lnTo>
                    <a:pt x="205" y="635"/>
                  </a:lnTo>
                  <a:lnTo>
                    <a:pt x="273" y="589"/>
                  </a:lnTo>
                  <a:lnTo>
                    <a:pt x="318" y="612"/>
                  </a:lnTo>
                  <a:lnTo>
                    <a:pt x="295" y="680"/>
                  </a:lnTo>
                  <a:lnTo>
                    <a:pt x="341" y="703"/>
                  </a:lnTo>
                  <a:lnTo>
                    <a:pt x="341" y="748"/>
                  </a:lnTo>
                  <a:lnTo>
                    <a:pt x="454" y="703"/>
                  </a:lnTo>
                  <a:lnTo>
                    <a:pt x="454" y="657"/>
                  </a:lnTo>
                  <a:lnTo>
                    <a:pt x="499" y="657"/>
                  </a:lnTo>
                  <a:lnTo>
                    <a:pt x="522" y="725"/>
                  </a:lnTo>
                  <a:lnTo>
                    <a:pt x="567" y="725"/>
                  </a:lnTo>
                  <a:lnTo>
                    <a:pt x="567" y="612"/>
                  </a:lnTo>
                  <a:lnTo>
                    <a:pt x="590" y="589"/>
                  </a:lnTo>
                  <a:lnTo>
                    <a:pt x="567" y="521"/>
                  </a:lnTo>
                  <a:lnTo>
                    <a:pt x="613" y="476"/>
                  </a:lnTo>
                  <a:lnTo>
                    <a:pt x="681" y="476"/>
                  </a:lnTo>
                  <a:lnTo>
                    <a:pt x="726" y="476"/>
                  </a:lnTo>
                  <a:lnTo>
                    <a:pt x="749" y="430"/>
                  </a:lnTo>
                  <a:lnTo>
                    <a:pt x="794" y="362"/>
                  </a:lnTo>
                  <a:lnTo>
                    <a:pt x="772" y="294"/>
                  </a:lnTo>
                  <a:lnTo>
                    <a:pt x="817" y="226"/>
                  </a:lnTo>
                  <a:lnTo>
                    <a:pt x="862" y="181"/>
                  </a:lnTo>
                  <a:lnTo>
                    <a:pt x="908" y="181"/>
                  </a:lnTo>
                  <a:lnTo>
                    <a:pt x="930" y="113"/>
                  </a:lnTo>
                  <a:lnTo>
                    <a:pt x="885" y="90"/>
                  </a:lnTo>
                  <a:lnTo>
                    <a:pt x="885" y="45"/>
                  </a:lnTo>
                  <a:lnTo>
                    <a:pt x="840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19" name="Freeform 175">
              <a:extLst>
                <a:ext uri="{FF2B5EF4-FFF2-40B4-BE49-F238E27FC236}">
                  <a16:creationId xmlns:a16="http://schemas.microsoft.com/office/drawing/2014/main" id="{26A1E449-CEBD-4BCB-99BC-C7632C2F9C37}"/>
                </a:ext>
              </a:extLst>
            </p:cNvPr>
            <p:cNvSpPr>
              <a:spLocks/>
            </p:cNvSpPr>
            <p:nvPr/>
          </p:nvSpPr>
          <p:spPr bwMode="auto">
            <a:xfrm>
              <a:off x="4758" y="3138"/>
              <a:ext cx="476" cy="657"/>
            </a:xfrm>
            <a:custGeom>
              <a:avLst/>
              <a:gdLst>
                <a:gd name="T0" fmla="*/ 272 w 476"/>
                <a:gd name="T1" fmla="*/ 0 h 657"/>
                <a:gd name="T2" fmla="*/ 204 w 476"/>
                <a:gd name="T3" fmla="*/ 90 h 657"/>
                <a:gd name="T4" fmla="*/ 181 w 476"/>
                <a:gd name="T5" fmla="*/ 136 h 657"/>
                <a:gd name="T6" fmla="*/ 113 w 476"/>
                <a:gd name="T7" fmla="*/ 181 h 657"/>
                <a:gd name="T8" fmla="*/ 68 w 476"/>
                <a:gd name="T9" fmla="*/ 227 h 657"/>
                <a:gd name="T10" fmla="*/ 113 w 476"/>
                <a:gd name="T11" fmla="*/ 272 h 657"/>
                <a:gd name="T12" fmla="*/ 113 w 476"/>
                <a:gd name="T13" fmla="*/ 317 h 657"/>
                <a:gd name="T14" fmla="*/ 158 w 476"/>
                <a:gd name="T15" fmla="*/ 340 h 657"/>
                <a:gd name="T16" fmla="*/ 136 w 476"/>
                <a:gd name="T17" fmla="*/ 408 h 657"/>
                <a:gd name="T18" fmla="*/ 90 w 476"/>
                <a:gd name="T19" fmla="*/ 408 h 657"/>
                <a:gd name="T20" fmla="*/ 45 w 476"/>
                <a:gd name="T21" fmla="*/ 453 h 657"/>
                <a:gd name="T22" fmla="*/ 0 w 476"/>
                <a:gd name="T23" fmla="*/ 521 h 657"/>
                <a:gd name="T24" fmla="*/ 22 w 476"/>
                <a:gd name="T25" fmla="*/ 589 h 657"/>
                <a:gd name="T26" fmla="*/ 68 w 476"/>
                <a:gd name="T27" fmla="*/ 589 h 657"/>
                <a:gd name="T28" fmla="*/ 158 w 476"/>
                <a:gd name="T29" fmla="*/ 657 h 657"/>
                <a:gd name="T30" fmla="*/ 204 w 476"/>
                <a:gd name="T31" fmla="*/ 657 h 657"/>
                <a:gd name="T32" fmla="*/ 226 w 476"/>
                <a:gd name="T33" fmla="*/ 612 h 657"/>
                <a:gd name="T34" fmla="*/ 249 w 476"/>
                <a:gd name="T35" fmla="*/ 589 h 657"/>
                <a:gd name="T36" fmla="*/ 272 w 476"/>
                <a:gd name="T37" fmla="*/ 499 h 657"/>
                <a:gd name="T38" fmla="*/ 294 w 476"/>
                <a:gd name="T39" fmla="*/ 499 h 657"/>
                <a:gd name="T40" fmla="*/ 317 w 476"/>
                <a:gd name="T41" fmla="*/ 544 h 657"/>
                <a:gd name="T42" fmla="*/ 340 w 476"/>
                <a:gd name="T43" fmla="*/ 499 h 657"/>
                <a:gd name="T44" fmla="*/ 340 w 476"/>
                <a:gd name="T45" fmla="*/ 431 h 657"/>
                <a:gd name="T46" fmla="*/ 431 w 476"/>
                <a:gd name="T47" fmla="*/ 363 h 657"/>
                <a:gd name="T48" fmla="*/ 453 w 476"/>
                <a:gd name="T49" fmla="*/ 317 h 657"/>
                <a:gd name="T50" fmla="*/ 431 w 476"/>
                <a:gd name="T51" fmla="*/ 272 h 657"/>
                <a:gd name="T52" fmla="*/ 476 w 476"/>
                <a:gd name="T53" fmla="*/ 249 h 657"/>
                <a:gd name="T54" fmla="*/ 476 w 476"/>
                <a:gd name="T55" fmla="*/ 204 h 657"/>
                <a:gd name="T56" fmla="*/ 431 w 476"/>
                <a:gd name="T57" fmla="*/ 136 h 657"/>
                <a:gd name="T58" fmla="*/ 431 w 476"/>
                <a:gd name="T59" fmla="*/ 90 h 657"/>
                <a:gd name="T60" fmla="*/ 317 w 476"/>
                <a:gd name="T61" fmla="*/ 0 h 657"/>
                <a:gd name="T62" fmla="*/ 272 w 476"/>
                <a:gd name="T63" fmla="*/ 0 h 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6" h="657">
                  <a:moveTo>
                    <a:pt x="272" y="0"/>
                  </a:moveTo>
                  <a:lnTo>
                    <a:pt x="204" y="90"/>
                  </a:lnTo>
                  <a:lnTo>
                    <a:pt x="181" y="136"/>
                  </a:lnTo>
                  <a:lnTo>
                    <a:pt x="113" y="181"/>
                  </a:lnTo>
                  <a:lnTo>
                    <a:pt x="68" y="227"/>
                  </a:lnTo>
                  <a:lnTo>
                    <a:pt x="113" y="272"/>
                  </a:lnTo>
                  <a:lnTo>
                    <a:pt x="113" y="317"/>
                  </a:lnTo>
                  <a:lnTo>
                    <a:pt x="158" y="340"/>
                  </a:lnTo>
                  <a:lnTo>
                    <a:pt x="136" y="408"/>
                  </a:lnTo>
                  <a:lnTo>
                    <a:pt x="90" y="408"/>
                  </a:lnTo>
                  <a:lnTo>
                    <a:pt x="45" y="453"/>
                  </a:lnTo>
                  <a:lnTo>
                    <a:pt x="0" y="521"/>
                  </a:lnTo>
                  <a:lnTo>
                    <a:pt x="22" y="589"/>
                  </a:lnTo>
                  <a:lnTo>
                    <a:pt x="68" y="589"/>
                  </a:lnTo>
                  <a:lnTo>
                    <a:pt x="158" y="657"/>
                  </a:lnTo>
                  <a:lnTo>
                    <a:pt x="204" y="657"/>
                  </a:lnTo>
                  <a:lnTo>
                    <a:pt x="226" y="612"/>
                  </a:lnTo>
                  <a:lnTo>
                    <a:pt x="249" y="589"/>
                  </a:lnTo>
                  <a:lnTo>
                    <a:pt x="272" y="499"/>
                  </a:lnTo>
                  <a:lnTo>
                    <a:pt x="294" y="499"/>
                  </a:lnTo>
                  <a:lnTo>
                    <a:pt x="317" y="544"/>
                  </a:lnTo>
                  <a:lnTo>
                    <a:pt x="340" y="499"/>
                  </a:lnTo>
                  <a:lnTo>
                    <a:pt x="340" y="431"/>
                  </a:lnTo>
                  <a:lnTo>
                    <a:pt x="431" y="363"/>
                  </a:lnTo>
                  <a:lnTo>
                    <a:pt x="453" y="317"/>
                  </a:lnTo>
                  <a:lnTo>
                    <a:pt x="431" y="272"/>
                  </a:lnTo>
                  <a:lnTo>
                    <a:pt x="476" y="249"/>
                  </a:lnTo>
                  <a:lnTo>
                    <a:pt x="476" y="204"/>
                  </a:lnTo>
                  <a:lnTo>
                    <a:pt x="431" y="136"/>
                  </a:lnTo>
                  <a:lnTo>
                    <a:pt x="431" y="90"/>
                  </a:lnTo>
                  <a:lnTo>
                    <a:pt x="317" y="0"/>
                  </a:lnTo>
                  <a:lnTo>
                    <a:pt x="272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6320" name="Freeform 176">
              <a:extLst>
                <a:ext uri="{FF2B5EF4-FFF2-40B4-BE49-F238E27FC236}">
                  <a16:creationId xmlns:a16="http://schemas.microsoft.com/office/drawing/2014/main" id="{E7D8E801-AFBD-456A-84A6-012298A1867C}"/>
                </a:ext>
              </a:extLst>
            </p:cNvPr>
            <p:cNvSpPr>
              <a:spLocks/>
            </p:cNvSpPr>
            <p:nvPr/>
          </p:nvSpPr>
          <p:spPr bwMode="auto">
            <a:xfrm>
              <a:off x="471" y="3502"/>
              <a:ext cx="1406" cy="793"/>
            </a:xfrm>
            <a:custGeom>
              <a:avLst/>
              <a:gdLst>
                <a:gd name="T0" fmla="*/ 0 w 1406"/>
                <a:gd name="T1" fmla="*/ 793 h 793"/>
                <a:gd name="T2" fmla="*/ 613 w 1406"/>
                <a:gd name="T3" fmla="*/ 793 h 793"/>
                <a:gd name="T4" fmla="*/ 1406 w 1406"/>
                <a:gd name="T5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406" h="793">
                  <a:moveTo>
                    <a:pt x="0" y="793"/>
                  </a:moveTo>
                  <a:lnTo>
                    <a:pt x="613" y="793"/>
                  </a:lnTo>
                  <a:lnTo>
                    <a:pt x="1406" y="0"/>
                  </a:lnTo>
                </a:path>
              </a:pathLst>
            </a:custGeom>
            <a:noFill/>
            <a:ln w="38100" cap="flat" cmpd="sng">
              <a:solidFill>
                <a:srgbClr val="333333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333333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6415" name="Group 271">
            <a:extLst>
              <a:ext uri="{FF2B5EF4-FFF2-40B4-BE49-F238E27FC236}">
                <a16:creationId xmlns:a16="http://schemas.microsoft.com/office/drawing/2014/main" id="{5A8F7451-4825-4B39-964D-FF361A4B9C16}"/>
              </a:ext>
            </a:extLst>
          </p:cNvPr>
          <p:cNvGrpSpPr>
            <a:grpSpLocks/>
          </p:cNvGrpSpPr>
          <p:nvPr/>
        </p:nvGrpSpPr>
        <p:grpSpPr bwMode="auto">
          <a:xfrm>
            <a:off x="1100138" y="1412875"/>
            <a:ext cx="7118350" cy="5068888"/>
            <a:chOff x="693" y="890"/>
            <a:chExt cx="4484" cy="3193"/>
          </a:xfrm>
        </p:grpSpPr>
        <p:sp>
          <p:nvSpPr>
            <p:cNvPr id="6416" name="Text Box 272">
              <a:extLst>
                <a:ext uri="{FF2B5EF4-FFF2-40B4-BE49-F238E27FC236}">
                  <a16:creationId xmlns:a16="http://schemas.microsoft.com/office/drawing/2014/main" id="{4F39A753-6F83-49E9-A86E-402675FD390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20" y="2500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沖縄</a:t>
              </a:r>
            </a:p>
          </p:txBody>
        </p:sp>
        <p:sp>
          <p:nvSpPr>
            <p:cNvPr id="6417" name="Text Box 273">
              <a:extLst>
                <a:ext uri="{FF2B5EF4-FFF2-40B4-BE49-F238E27FC236}">
                  <a16:creationId xmlns:a16="http://schemas.microsoft.com/office/drawing/2014/main" id="{D98F819C-E9B5-4A83-A68C-512470A3976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821" y="890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北海道</a:t>
              </a:r>
            </a:p>
          </p:txBody>
        </p:sp>
        <p:sp>
          <p:nvSpPr>
            <p:cNvPr id="6418" name="Text Box 274">
              <a:extLst>
                <a:ext uri="{FF2B5EF4-FFF2-40B4-BE49-F238E27FC236}">
                  <a16:creationId xmlns:a16="http://schemas.microsoft.com/office/drawing/2014/main" id="{DAF68643-9E40-4FC8-838D-D1797DBC714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11" y="3181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福岡</a:t>
              </a:r>
            </a:p>
          </p:txBody>
        </p:sp>
        <p:sp>
          <p:nvSpPr>
            <p:cNvPr id="6419" name="Text Box 275">
              <a:extLst>
                <a:ext uri="{FF2B5EF4-FFF2-40B4-BE49-F238E27FC236}">
                  <a16:creationId xmlns:a16="http://schemas.microsoft.com/office/drawing/2014/main" id="{A3F34000-91C1-43EA-A85F-2AFE6F15735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29" y="3226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佐賀</a:t>
              </a:r>
            </a:p>
          </p:txBody>
        </p:sp>
        <p:sp>
          <p:nvSpPr>
            <p:cNvPr id="6420" name="Text Box 276">
              <a:extLst>
                <a:ext uri="{FF2B5EF4-FFF2-40B4-BE49-F238E27FC236}">
                  <a16:creationId xmlns:a16="http://schemas.microsoft.com/office/drawing/2014/main" id="{635D07B3-F516-4CE4-9D5F-7623399FD78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16" y="3385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長崎</a:t>
              </a:r>
            </a:p>
          </p:txBody>
        </p:sp>
        <p:sp>
          <p:nvSpPr>
            <p:cNvPr id="6421" name="Text Box 277">
              <a:extLst>
                <a:ext uri="{FF2B5EF4-FFF2-40B4-BE49-F238E27FC236}">
                  <a16:creationId xmlns:a16="http://schemas.microsoft.com/office/drawing/2014/main" id="{E57D4106-BB21-4C56-B8C9-72D908FF50A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91" y="3498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高知</a:t>
              </a:r>
            </a:p>
          </p:txBody>
        </p:sp>
        <p:sp>
          <p:nvSpPr>
            <p:cNvPr id="6422" name="Text Box 278">
              <a:extLst>
                <a:ext uri="{FF2B5EF4-FFF2-40B4-BE49-F238E27FC236}">
                  <a16:creationId xmlns:a16="http://schemas.microsoft.com/office/drawing/2014/main" id="{C2779744-5C57-4D4A-A717-8A195FAA92A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38" y="302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山口</a:t>
              </a:r>
            </a:p>
          </p:txBody>
        </p:sp>
        <p:sp>
          <p:nvSpPr>
            <p:cNvPr id="6423" name="Text Box 279">
              <a:extLst>
                <a:ext uri="{FF2B5EF4-FFF2-40B4-BE49-F238E27FC236}">
                  <a16:creationId xmlns:a16="http://schemas.microsoft.com/office/drawing/2014/main" id="{6995A455-99F3-40F1-92AA-581C552FFB0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18" y="3067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岡山</a:t>
              </a:r>
            </a:p>
          </p:txBody>
        </p:sp>
        <p:sp>
          <p:nvSpPr>
            <p:cNvPr id="6424" name="Text Box 280">
              <a:extLst>
                <a:ext uri="{FF2B5EF4-FFF2-40B4-BE49-F238E27FC236}">
                  <a16:creationId xmlns:a16="http://schemas.microsoft.com/office/drawing/2014/main" id="{C0A3984C-0EF8-4F72-8B60-885AA4F0D05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23" y="3113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広島</a:t>
              </a:r>
            </a:p>
          </p:txBody>
        </p:sp>
        <p:sp>
          <p:nvSpPr>
            <p:cNvPr id="6425" name="Text Box 281">
              <a:extLst>
                <a:ext uri="{FF2B5EF4-FFF2-40B4-BE49-F238E27FC236}">
                  <a16:creationId xmlns:a16="http://schemas.microsoft.com/office/drawing/2014/main" id="{CAEF77E9-3F4D-4905-8C6F-0367EA1523B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93" y="3929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鹿児島</a:t>
              </a:r>
            </a:p>
          </p:txBody>
        </p:sp>
        <p:sp>
          <p:nvSpPr>
            <p:cNvPr id="6426" name="Text Box 282">
              <a:extLst>
                <a:ext uri="{FF2B5EF4-FFF2-40B4-BE49-F238E27FC236}">
                  <a16:creationId xmlns:a16="http://schemas.microsoft.com/office/drawing/2014/main" id="{BF049321-63B7-4E9D-AB66-B560AAF9688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45" y="3612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和歌山</a:t>
              </a:r>
            </a:p>
          </p:txBody>
        </p:sp>
        <p:sp>
          <p:nvSpPr>
            <p:cNvPr id="6427" name="Text Box 283">
              <a:extLst>
                <a:ext uri="{FF2B5EF4-FFF2-40B4-BE49-F238E27FC236}">
                  <a16:creationId xmlns:a16="http://schemas.microsoft.com/office/drawing/2014/main" id="{20C0043D-EA79-4149-82FF-8D0DF140784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18" y="1684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青森</a:t>
              </a:r>
            </a:p>
          </p:txBody>
        </p:sp>
        <p:sp>
          <p:nvSpPr>
            <p:cNvPr id="6428" name="Text Box 284">
              <a:extLst>
                <a:ext uri="{FF2B5EF4-FFF2-40B4-BE49-F238E27FC236}">
                  <a16:creationId xmlns:a16="http://schemas.microsoft.com/office/drawing/2014/main" id="{AAFAD655-932F-4DF5-AF6C-4DC3C1D0415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102" y="3725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宮崎</a:t>
              </a:r>
            </a:p>
          </p:txBody>
        </p:sp>
        <p:sp>
          <p:nvSpPr>
            <p:cNvPr id="6429" name="Text Box 285">
              <a:extLst>
                <a:ext uri="{FF2B5EF4-FFF2-40B4-BE49-F238E27FC236}">
                  <a16:creationId xmlns:a16="http://schemas.microsoft.com/office/drawing/2014/main" id="{7983C9AF-131E-4242-8D04-47832C86A97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487" y="3339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愛媛</a:t>
              </a:r>
            </a:p>
          </p:txBody>
        </p:sp>
        <p:sp>
          <p:nvSpPr>
            <p:cNvPr id="6430" name="Text Box 286">
              <a:extLst>
                <a:ext uri="{FF2B5EF4-FFF2-40B4-BE49-F238E27FC236}">
                  <a16:creationId xmlns:a16="http://schemas.microsoft.com/office/drawing/2014/main" id="{E78E9ADA-6FF9-4776-AEBD-6CA0144B264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15" y="3453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大分</a:t>
              </a:r>
            </a:p>
          </p:txBody>
        </p:sp>
        <p:sp>
          <p:nvSpPr>
            <p:cNvPr id="6431" name="Text Box 287">
              <a:extLst>
                <a:ext uri="{FF2B5EF4-FFF2-40B4-BE49-F238E27FC236}">
                  <a16:creationId xmlns:a16="http://schemas.microsoft.com/office/drawing/2014/main" id="{7D363681-2711-4D04-ADFD-3F634C2BF0A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20" y="3589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熊本</a:t>
              </a:r>
            </a:p>
          </p:txBody>
        </p:sp>
        <p:sp>
          <p:nvSpPr>
            <p:cNvPr id="6432" name="Text Box 288">
              <a:extLst>
                <a:ext uri="{FF2B5EF4-FFF2-40B4-BE49-F238E27FC236}">
                  <a16:creationId xmlns:a16="http://schemas.microsoft.com/office/drawing/2014/main" id="{1201E004-BC75-4945-97B3-72B70E7BC88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26" y="3226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大阪</a:t>
              </a:r>
            </a:p>
          </p:txBody>
        </p:sp>
        <p:sp>
          <p:nvSpPr>
            <p:cNvPr id="6433" name="Text Box 289">
              <a:extLst>
                <a:ext uri="{FF2B5EF4-FFF2-40B4-BE49-F238E27FC236}">
                  <a16:creationId xmlns:a16="http://schemas.microsoft.com/office/drawing/2014/main" id="{C682FAB3-FF37-471D-A23F-4BCB072B64A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94" y="336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奈良</a:t>
              </a:r>
            </a:p>
          </p:txBody>
        </p:sp>
        <p:sp>
          <p:nvSpPr>
            <p:cNvPr id="6434" name="Text Box 290">
              <a:extLst>
                <a:ext uri="{FF2B5EF4-FFF2-40B4-BE49-F238E27FC236}">
                  <a16:creationId xmlns:a16="http://schemas.microsoft.com/office/drawing/2014/main" id="{858FF451-23CE-4DAA-86F4-E0770CA2E67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553" y="336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三重</a:t>
              </a:r>
            </a:p>
          </p:txBody>
        </p:sp>
        <p:sp>
          <p:nvSpPr>
            <p:cNvPr id="6435" name="Text Box 291">
              <a:extLst>
                <a:ext uri="{FF2B5EF4-FFF2-40B4-BE49-F238E27FC236}">
                  <a16:creationId xmlns:a16="http://schemas.microsoft.com/office/drawing/2014/main" id="{8AEF5500-20AA-4B52-896E-F356C3252F4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26" y="2931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京都</a:t>
              </a:r>
            </a:p>
          </p:txBody>
        </p:sp>
        <p:sp>
          <p:nvSpPr>
            <p:cNvPr id="6436" name="Text Box 292">
              <a:extLst>
                <a:ext uri="{FF2B5EF4-FFF2-40B4-BE49-F238E27FC236}">
                  <a16:creationId xmlns:a16="http://schemas.microsoft.com/office/drawing/2014/main" id="{2F19DB08-817D-41C3-A111-4040A200FE7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45" y="3045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兵庫</a:t>
              </a:r>
            </a:p>
          </p:txBody>
        </p:sp>
        <p:sp>
          <p:nvSpPr>
            <p:cNvPr id="6437" name="Text Box 293">
              <a:extLst>
                <a:ext uri="{FF2B5EF4-FFF2-40B4-BE49-F238E27FC236}">
                  <a16:creationId xmlns:a16="http://schemas.microsoft.com/office/drawing/2014/main" id="{C3742046-E74B-4181-9A46-9EA817F577A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85" y="3090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滋賀</a:t>
              </a:r>
            </a:p>
          </p:txBody>
        </p:sp>
        <p:sp>
          <p:nvSpPr>
            <p:cNvPr id="6438" name="Text Box 294">
              <a:extLst>
                <a:ext uri="{FF2B5EF4-FFF2-40B4-BE49-F238E27FC236}">
                  <a16:creationId xmlns:a16="http://schemas.microsoft.com/office/drawing/2014/main" id="{C28C733E-9EEE-414D-B2F8-90857A9F128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32" y="2273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山形</a:t>
              </a:r>
            </a:p>
          </p:txBody>
        </p:sp>
        <p:sp>
          <p:nvSpPr>
            <p:cNvPr id="6439" name="Text Box 295">
              <a:extLst>
                <a:ext uri="{FF2B5EF4-FFF2-40B4-BE49-F238E27FC236}">
                  <a16:creationId xmlns:a16="http://schemas.microsoft.com/office/drawing/2014/main" id="{DF9681B7-DE4F-45C9-9768-F768D4B6BDC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36" y="1888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秋田</a:t>
              </a:r>
            </a:p>
          </p:txBody>
        </p:sp>
        <p:sp>
          <p:nvSpPr>
            <p:cNvPr id="6440" name="Text Box 296">
              <a:extLst>
                <a:ext uri="{FF2B5EF4-FFF2-40B4-BE49-F238E27FC236}">
                  <a16:creationId xmlns:a16="http://schemas.microsoft.com/office/drawing/2014/main" id="{812B676C-01B8-4E0C-9262-7AE2F48DBDA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12" y="327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愛知</a:t>
              </a:r>
            </a:p>
          </p:txBody>
        </p:sp>
        <p:sp>
          <p:nvSpPr>
            <p:cNvPr id="6441" name="Text Box 297">
              <a:extLst>
                <a:ext uri="{FF2B5EF4-FFF2-40B4-BE49-F238E27FC236}">
                  <a16:creationId xmlns:a16="http://schemas.microsoft.com/office/drawing/2014/main" id="{D22CFC96-9E74-4CD4-8539-5F687FC63E4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961" y="3385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静岡</a:t>
              </a:r>
            </a:p>
          </p:txBody>
        </p:sp>
        <p:sp>
          <p:nvSpPr>
            <p:cNvPr id="6442" name="Text Box 298">
              <a:extLst>
                <a:ext uri="{FF2B5EF4-FFF2-40B4-BE49-F238E27FC236}">
                  <a16:creationId xmlns:a16="http://schemas.microsoft.com/office/drawing/2014/main" id="{7E46A046-4829-4B94-92C8-488BE1BAAC5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9" y="2886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鳥取</a:t>
              </a:r>
            </a:p>
          </p:txBody>
        </p:sp>
        <p:sp>
          <p:nvSpPr>
            <p:cNvPr id="6443" name="Text Box 299">
              <a:extLst>
                <a:ext uri="{FF2B5EF4-FFF2-40B4-BE49-F238E27FC236}">
                  <a16:creationId xmlns:a16="http://schemas.microsoft.com/office/drawing/2014/main" id="{15386C99-A488-406C-9CD3-A125C677F02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555" y="2908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島根</a:t>
              </a:r>
            </a:p>
          </p:txBody>
        </p:sp>
        <p:sp>
          <p:nvSpPr>
            <p:cNvPr id="6444" name="Text Box 300">
              <a:extLst>
                <a:ext uri="{FF2B5EF4-FFF2-40B4-BE49-F238E27FC236}">
                  <a16:creationId xmlns:a16="http://schemas.microsoft.com/office/drawing/2014/main" id="{03C4740B-069B-4B24-ABBC-5D1AE343F72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01" y="3317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神奈川</a:t>
              </a:r>
            </a:p>
          </p:txBody>
        </p:sp>
        <p:sp>
          <p:nvSpPr>
            <p:cNvPr id="6445" name="Text Box 301">
              <a:extLst>
                <a:ext uri="{FF2B5EF4-FFF2-40B4-BE49-F238E27FC236}">
                  <a16:creationId xmlns:a16="http://schemas.microsoft.com/office/drawing/2014/main" id="{06D4E6BA-B792-429C-A9B1-E48F383EF8B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15" y="318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東京</a:t>
              </a:r>
            </a:p>
          </p:txBody>
        </p:sp>
        <p:sp>
          <p:nvSpPr>
            <p:cNvPr id="6446" name="Text Box 302">
              <a:extLst>
                <a:ext uri="{FF2B5EF4-FFF2-40B4-BE49-F238E27FC236}">
                  <a16:creationId xmlns:a16="http://schemas.microsoft.com/office/drawing/2014/main" id="{F08CC322-6B3C-4882-B3EA-3D358479BC0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574" y="3294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千葉</a:t>
              </a:r>
            </a:p>
          </p:txBody>
        </p:sp>
        <p:sp>
          <p:nvSpPr>
            <p:cNvPr id="6447" name="Text Box 303">
              <a:extLst>
                <a:ext uri="{FF2B5EF4-FFF2-40B4-BE49-F238E27FC236}">
                  <a16:creationId xmlns:a16="http://schemas.microsoft.com/office/drawing/2014/main" id="{56FB809D-6C55-42C7-A4F2-C09F5AF6E30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41" y="327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香川</a:t>
              </a:r>
            </a:p>
          </p:txBody>
        </p:sp>
        <p:sp>
          <p:nvSpPr>
            <p:cNvPr id="6448" name="Text Box 304">
              <a:extLst>
                <a:ext uri="{FF2B5EF4-FFF2-40B4-BE49-F238E27FC236}">
                  <a16:creationId xmlns:a16="http://schemas.microsoft.com/office/drawing/2014/main" id="{791172DF-3A66-4DF7-9A24-A40423BD964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41" y="3430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徳島</a:t>
              </a:r>
            </a:p>
          </p:txBody>
        </p:sp>
        <p:sp>
          <p:nvSpPr>
            <p:cNvPr id="6449" name="Text Box 305">
              <a:extLst>
                <a:ext uri="{FF2B5EF4-FFF2-40B4-BE49-F238E27FC236}">
                  <a16:creationId xmlns:a16="http://schemas.microsoft.com/office/drawing/2014/main" id="{EBFAA17A-97A9-43F6-9809-AA977A4A490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82" y="2387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宮城</a:t>
              </a:r>
            </a:p>
          </p:txBody>
        </p:sp>
        <p:sp>
          <p:nvSpPr>
            <p:cNvPr id="6450" name="Text Box 306">
              <a:extLst>
                <a:ext uri="{FF2B5EF4-FFF2-40B4-BE49-F238E27FC236}">
                  <a16:creationId xmlns:a16="http://schemas.microsoft.com/office/drawing/2014/main" id="{39AEACEE-61FD-4B88-AE9E-0D0E3584E80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34" y="3067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岐阜</a:t>
              </a:r>
            </a:p>
          </p:txBody>
        </p:sp>
        <p:sp>
          <p:nvSpPr>
            <p:cNvPr id="6451" name="Text Box 307">
              <a:extLst>
                <a:ext uri="{FF2B5EF4-FFF2-40B4-BE49-F238E27FC236}">
                  <a16:creationId xmlns:a16="http://schemas.microsoft.com/office/drawing/2014/main" id="{F0D7966C-1984-461C-9EA8-C9024BFC93D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508" y="2886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福井</a:t>
              </a:r>
            </a:p>
          </p:txBody>
        </p:sp>
        <p:sp>
          <p:nvSpPr>
            <p:cNvPr id="6452" name="Text Box 308">
              <a:extLst>
                <a:ext uri="{FF2B5EF4-FFF2-40B4-BE49-F238E27FC236}">
                  <a16:creationId xmlns:a16="http://schemas.microsoft.com/office/drawing/2014/main" id="{02FE1D95-77F6-409B-AB25-C52349E2945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52" y="293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長野</a:t>
              </a:r>
            </a:p>
          </p:txBody>
        </p:sp>
        <p:sp>
          <p:nvSpPr>
            <p:cNvPr id="6453" name="Text Box 309">
              <a:extLst>
                <a:ext uri="{FF2B5EF4-FFF2-40B4-BE49-F238E27FC236}">
                  <a16:creationId xmlns:a16="http://schemas.microsoft.com/office/drawing/2014/main" id="{78BF9EC3-B7D9-47BF-AEB3-55F9A0511C9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3" y="318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山梨</a:t>
              </a:r>
            </a:p>
          </p:txBody>
        </p:sp>
        <p:sp>
          <p:nvSpPr>
            <p:cNvPr id="6454" name="Text Box 310">
              <a:extLst>
                <a:ext uri="{FF2B5EF4-FFF2-40B4-BE49-F238E27FC236}">
                  <a16:creationId xmlns:a16="http://schemas.microsoft.com/office/drawing/2014/main" id="{AC7E27B5-5EDE-461F-B794-96E323B6117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939" y="268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富山</a:t>
              </a:r>
            </a:p>
          </p:txBody>
        </p:sp>
        <p:sp>
          <p:nvSpPr>
            <p:cNvPr id="6455" name="Text Box 311">
              <a:extLst>
                <a:ext uri="{FF2B5EF4-FFF2-40B4-BE49-F238E27FC236}">
                  <a16:creationId xmlns:a16="http://schemas.microsoft.com/office/drawing/2014/main" id="{212C66DB-8E65-4FD9-9C5C-55F19ED7637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89" y="2704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石川</a:t>
              </a:r>
            </a:p>
          </p:txBody>
        </p:sp>
        <p:sp>
          <p:nvSpPr>
            <p:cNvPr id="6456" name="Text Box 312">
              <a:extLst>
                <a:ext uri="{FF2B5EF4-FFF2-40B4-BE49-F238E27FC236}">
                  <a16:creationId xmlns:a16="http://schemas.microsoft.com/office/drawing/2014/main" id="{ED2BFCA6-521C-45F1-BFB7-BA2A44A8267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47" y="2614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新潟</a:t>
              </a:r>
            </a:p>
          </p:txBody>
        </p:sp>
        <p:sp>
          <p:nvSpPr>
            <p:cNvPr id="6457" name="Text Box 313">
              <a:extLst>
                <a:ext uri="{FF2B5EF4-FFF2-40B4-BE49-F238E27FC236}">
                  <a16:creationId xmlns:a16="http://schemas.microsoft.com/office/drawing/2014/main" id="{284A71A9-F861-46C2-B326-EBD41003505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69" y="3090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埼玉</a:t>
              </a:r>
            </a:p>
          </p:txBody>
        </p:sp>
        <p:sp>
          <p:nvSpPr>
            <p:cNvPr id="6458" name="Text Box 314">
              <a:extLst>
                <a:ext uri="{FF2B5EF4-FFF2-40B4-BE49-F238E27FC236}">
                  <a16:creationId xmlns:a16="http://schemas.microsoft.com/office/drawing/2014/main" id="{2EEDC738-5B0F-471B-9811-B9BEAB9B691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42" y="3045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茨城</a:t>
              </a:r>
            </a:p>
          </p:txBody>
        </p:sp>
        <p:sp>
          <p:nvSpPr>
            <p:cNvPr id="6459" name="Text Box 315">
              <a:extLst>
                <a:ext uri="{FF2B5EF4-FFF2-40B4-BE49-F238E27FC236}">
                  <a16:creationId xmlns:a16="http://schemas.microsoft.com/office/drawing/2014/main" id="{D261C01F-757F-479C-BB58-0BB8A58EA2F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32" y="2682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福島</a:t>
              </a:r>
            </a:p>
          </p:txBody>
        </p:sp>
        <p:sp>
          <p:nvSpPr>
            <p:cNvPr id="6460" name="Text Box 316">
              <a:extLst>
                <a:ext uri="{FF2B5EF4-FFF2-40B4-BE49-F238E27FC236}">
                  <a16:creationId xmlns:a16="http://schemas.microsoft.com/office/drawing/2014/main" id="{26EDBCE8-F531-43E6-9E7D-A0C376E498B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24" y="2908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群馬</a:t>
              </a:r>
            </a:p>
          </p:txBody>
        </p:sp>
        <p:sp>
          <p:nvSpPr>
            <p:cNvPr id="6461" name="Text Box 317">
              <a:extLst>
                <a:ext uri="{FF2B5EF4-FFF2-40B4-BE49-F238E27FC236}">
                  <a16:creationId xmlns:a16="http://schemas.microsoft.com/office/drawing/2014/main" id="{2FBDD4D2-1FFF-4BDB-8BEE-29A3CCA53EF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574" y="2886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栃木</a:t>
              </a:r>
            </a:p>
          </p:txBody>
        </p:sp>
        <p:sp>
          <p:nvSpPr>
            <p:cNvPr id="6462" name="Text Box 318">
              <a:extLst>
                <a:ext uri="{FF2B5EF4-FFF2-40B4-BE49-F238E27FC236}">
                  <a16:creationId xmlns:a16="http://schemas.microsoft.com/office/drawing/2014/main" id="{61992F2F-399A-4A4A-88BC-9F8E3BCBEB5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63" y="2069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岩手</a:t>
              </a:r>
            </a:p>
          </p:txBody>
        </p:sp>
      </p:grpSp>
      <p:grpSp>
        <p:nvGrpSpPr>
          <p:cNvPr id="103" name="グループ化 108">
            <a:extLst>
              <a:ext uri="{FF2B5EF4-FFF2-40B4-BE49-F238E27FC236}">
                <a16:creationId xmlns:a16="http://schemas.microsoft.com/office/drawing/2014/main" id="{AB56771B-D4D5-4386-B926-7A40DDF67BCC}"/>
              </a:ext>
            </a:extLst>
          </p:cNvPr>
          <p:cNvGrpSpPr>
            <a:grpSpLocks/>
          </p:cNvGrpSpPr>
          <p:nvPr/>
        </p:nvGrpSpPr>
        <p:grpSpPr bwMode="auto">
          <a:xfrm>
            <a:off x="1066186" y="3330004"/>
            <a:ext cx="1098058" cy="1284841"/>
            <a:chOff x="-1981200" y="482600"/>
            <a:chExt cx="4927600" cy="5765800"/>
          </a:xfrm>
        </p:grpSpPr>
        <p:sp>
          <p:nvSpPr>
            <p:cNvPr id="104" name="フリーフォーム 109">
              <a:extLst>
                <a:ext uri="{FF2B5EF4-FFF2-40B4-BE49-F238E27FC236}">
                  <a16:creationId xmlns:a16="http://schemas.microsoft.com/office/drawing/2014/main" id="{3D8FEF70-1148-439D-8CAA-79DC7F0CE4EF}"/>
                </a:ext>
              </a:extLst>
            </p:cNvPr>
            <p:cNvSpPr>
              <a:spLocks/>
            </p:cNvSpPr>
            <p:nvPr/>
          </p:nvSpPr>
          <p:spPr bwMode="auto">
            <a:xfrm>
              <a:off x="-1981200" y="4356100"/>
              <a:ext cx="1435100" cy="1892300"/>
            </a:xfrm>
            <a:custGeom>
              <a:avLst/>
              <a:gdLst>
                <a:gd name="T0" fmla="*/ 1219200 w 1435100"/>
                <a:gd name="T1" fmla="*/ 50800 h 1892300"/>
                <a:gd name="T2" fmla="*/ 1079500 w 1435100"/>
                <a:gd name="T3" fmla="*/ 266700 h 1892300"/>
                <a:gd name="T4" fmla="*/ 812800 w 1435100"/>
                <a:gd name="T5" fmla="*/ 558800 h 1892300"/>
                <a:gd name="T6" fmla="*/ 647700 w 1435100"/>
                <a:gd name="T7" fmla="*/ 381000 h 1892300"/>
                <a:gd name="T8" fmla="*/ 469900 w 1435100"/>
                <a:gd name="T9" fmla="*/ 381000 h 1892300"/>
                <a:gd name="T10" fmla="*/ 469900 w 1435100"/>
                <a:gd name="T11" fmla="*/ 571500 h 1892300"/>
                <a:gd name="T12" fmla="*/ 685800 w 1435100"/>
                <a:gd name="T13" fmla="*/ 647700 h 1892300"/>
                <a:gd name="T14" fmla="*/ 558800 w 1435100"/>
                <a:gd name="T15" fmla="*/ 838200 h 1892300"/>
                <a:gd name="T16" fmla="*/ 317500 w 1435100"/>
                <a:gd name="T17" fmla="*/ 939800 h 1892300"/>
                <a:gd name="T18" fmla="*/ 241300 w 1435100"/>
                <a:gd name="T19" fmla="*/ 1054100 h 1892300"/>
                <a:gd name="T20" fmla="*/ 241300 w 1435100"/>
                <a:gd name="T21" fmla="*/ 1054100 h 1892300"/>
                <a:gd name="T22" fmla="*/ 203200 w 1435100"/>
                <a:gd name="T23" fmla="*/ 1308100 h 1892300"/>
                <a:gd name="T24" fmla="*/ 139700 w 1435100"/>
                <a:gd name="T25" fmla="*/ 1447800 h 1892300"/>
                <a:gd name="T26" fmla="*/ 0 w 1435100"/>
                <a:gd name="T27" fmla="*/ 1498600 h 1892300"/>
                <a:gd name="T28" fmla="*/ 50800 w 1435100"/>
                <a:gd name="T29" fmla="*/ 1892300 h 1892300"/>
                <a:gd name="T30" fmla="*/ 342900 w 1435100"/>
                <a:gd name="T31" fmla="*/ 1701800 h 1892300"/>
                <a:gd name="T32" fmla="*/ 266700 w 1435100"/>
                <a:gd name="T33" fmla="*/ 1587500 h 1892300"/>
                <a:gd name="T34" fmla="*/ 368300 w 1435100"/>
                <a:gd name="T35" fmla="*/ 1308100 h 1892300"/>
                <a:gd name="T36" fmla="*/ 508000 w 1435100"/>
                <a:gd name="T37" fmla="*/ 1308100 h 1892300"/>
                <a:gd name="T38" fmla="*/ 419100 w 1435100"/>
                <a:gd name="T39" fmla="*/ 1028700 h 1892300"/>
                <a:gd name="T40" fmla="*/ 596900 w 1435100"/>
                <a:gd name="T41" fmla="*/ 965200 h 1892300"/>
                <a:gd name="T42" fmla="*/ 800100 w 1435100"/>
                <a:gd name="T43" fmla="*/ 800100 h 1892300"/>
                <a:gd name="T44" fmla="*/ 990600 w 1435100"/>
                <a:gd name="T45" fmla="*/ 762000 h 1892300"/>
                <a:gd name="T46" fmla="*/ 1054100 w 1435100"/>
                <a:gd name="T47" fmla="*/ 584200 h 1892300"/>
                <a:gd name="T48" fmla="*/ 1257300 w 1435100"/>
                <a:gd name="T49" fmla="*/ 584200 h 1892300"/>
                <a:gd name="T50" fmla="*/ 1435100 w 1435100"/>
                <a:gd name="T51" fmla="*/ 228600 h 1892300"/>
                <a:gd name="T52" fmla="*/ 1308100 w 1435100"/>
                <a:gd name="T53" fmla="*/ 0 h 1892300"/>
                <a:gd name="T54" fmla="*/ 1219200 w 1435100"/>
                <a:gd name="T55" fmla="*/ 50800 h 189230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1435100" h="1892300">
                  <a:moveTo>
                    <a:pt x="1219200" y="50800"/>
                  </a:moveTo>
                  <a:lnTo>
                    <a:pt x="1079500" y="266700"/>
                  </a:lnTo>
                  <a:lnTo>
                    <a:pt x="812800" y="558800"/>
                  </a:lnTo>
                  <a:lnTo>
                    <a:pt x="647700" y="381000"/>
                  </a:lnTo>
                  <a:lnTo>
                    <a:pt x="469900" y="381000"/>
                  </a:lnTo>
                  <a:lnTo>
                    <a:pt x="469900" y="571500"/>
                  </a:lnTo>
                  <a:lnTo>
                    <a:pt x="685800" y="647700"/>
                  </a:lnTo>
                  <a:lnTo>
                    <a:pt x="558800" y="838200"/>
                  </a:lnTo>
                  <a:lnTo>
                    <a:pt x="317500" y="939800"/>
                  </a:lnTo>
                  <a:lnTo>
                    <a:pt x="241300" y="1054100"/>
                  </a:lnTo>
                  <a:lnTo>
                    <a:pt x="203200" y="1308100"/>
                  </a:lnTo>
                  <a:lnTo>
                    <a:pt x="139700" y="1447800"/>
                  </a:lnTo>
                  <a:lnTo>
                    <a:pt x="0" y="1498600"/>
                  </a:lnTo>
                  <a:lnTo>
                    <a:pt x="50800" y="1892300"/>
                  </a:lnTo>
                  <a:lnTo>
                    <a:pt x="342900" y="1701800"/>
                  </a:lnTo>
                  <a:lnTo>
                    <a:pt x="266700" y="1587500"/>
                  </a:lnTo>
                  <a:lnTo>
                    <a:pt x="368300" y="1308100"/>
                  </a:lnTo>
                  <a:lnTo>
                    <a:pt x="508000" y="1308100"/>
                  </a:lnTo>
                  <a:lnTo>
                    <a:pt x="419100" y="1028700"/>
                  </a:lnTo>
                  <a:lnTo>
                    <a:pt x="596900" y="965200"/>
                  </a:lnTo>
                  <a:lnTo>
                    <a:pt x="800100" y="800100"/>
                  </a:lnTo>
                  <a:lnTo>
                    <a:pt x="990600" y="762000"/>
                  </a:lnTo>
                  <a:lnTo>
                    <a:pt x="1054100" y="584200"/>
                  </a:lnTo>
                  <a:lnTo>
                    <a:pt x="1257300" y="584200"/>
                  </a:lnTo>
                  <a:lnTo>
                    <a:pt x="1435100" y="228600"/>
                  </a:lnTo>
                  <a:lnTo>
                    <a:pt x="1308100" y="0"/>
                  </a:lnTo>
                  <a:lnTo>
                    <a:pt x="1219200" y="5080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5" name="フリーフォーム 110">
              <a:extLst>
                <a:ext uri="{FF2B5EF4-FFF2-40B4-BE49-F238E27FC236}">
                  <a16:creationId xmlns:a16="http://schemas.microsoft.com/office/drawing/2014/main" id="{A995D539-E6AE-4921-9C82-E5771EF789F9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8400" y="609600"/>
              <a:ext cx="914400" cy="863600"/>
            </a:xfrm>
            <a:custGeom>
              <a:avLst/>
              <a:gdLst>
                <a:gd name="T0" fmla="*/ 914400 w 914400"/>
                <a:gd name="T1" fmla="*/ 0 h 863600"/>
                <a:gd name="T2" fmla="*/ 635000 w 914400"/>
                <a:gd name="T3" fmla="*/ 165100 h 863600"/>
                <a:gd name="T4" fmla="*/ 203200 w 914400"/>
                <a:gd name="T5" fmla="*/ 381000 h 863600"/>
                <a:gd name="T6" fmla="*/ 101600 w 914400"/>
                <a:gd name="T7" fmla="*/ 482600 h 863600"/>
                <a:gd name="T8" fmla="*/ 0 w 914400"/>
                <a:gd name="T9" fmla="*/ 546100 h 863600"/>
                <a:gd name="T10" fmla="*/ 101600 w 914400"/>
                <a:gd name="T11" fmla="*/ 685800 h 863600"/>
                <a:gd name="T12" fmla="*/ 165100 w 914400"/>
                <a:gd name="T13" fmla="*/ 825500 h 863600"/>
                <a:gd name="T14" fmla="*/ 330200 w 914400"/>
                <a:gd name="T15" fmla="*/ 863600 h 863600"/>
                <a:gd name="T16" fmla="*/ 304800 w 914400"/>
                <a:gd name="T17" fmla="*/ 685800 h 863600"/>
                <a:gd name="T18" fmla="*/ 558800 w 914400"/>
                <a:gd name="T19" fmla="*/ 647700 h 863600"/>
                <a:gd name="T20" fmla="*/ 533400 w 914400"/>
                <a:gd name="T21" fmla="*/ 495300 h 863600"/>
                <a:gd name="T22" fmla="*/ 774700 w 914400"/>
                <a:gd name="T23" fmla="*/ 393700 h 863600"/>
                <a:gd name="T24" fmla="*/ 914400 w 914400"/>
                <a:gd name="T25" fmla="*/ 165100 h 863600"/>
                <a:gd name="T26" fmla="*/ 914400 w 914400"/>
                <a:gd name="T27" fmla="*/ 0 h 863600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914400" h="863600">
                  <a:moveTo>
                    <a:pt x="914400" y="0"/>
                  </a:moveTo>
                  <a:lnTo>
                    <a:pt x="635000" y="165100"/>
                  </a:lnTo>
                  <a:lnTo>
                    <a:pt x="203200" y="381000"/>
                  </a:lnTo>
                  <a:lnTo>
                    <a:pt x="101600" y="482600"/>
                  </a:lnTo>
                  <a:lnTo>
                    <a:pt x="0" y="546100"/>
                  </a:lnTo>
                  <a:lnTo>
                    <a:pt x="101600" y="685800"/>
                  </a:lnTo>
                  <a:lnTo>
                    <a:pt x="165100" y="825500"/>
                  </a:lnTo>
                  <a:lnTo>
                    <a:pt x="330200" y="863600"/>
                  </a:lnTo>
                  <a:lnTo>
                    <a:pt x="304800" y="685800"/>
                  </a:lnTo>
                  <a:lnTo>
                    <a:pt x="558800" y="647700"/>
                  </a:lnTo>
                  <a:lnTo>
                    <a:pt x="533400" y="495300"/>
                  </a:lnTo>
                  <a:lnTo>
                    <a:pt x="774700" y="393700"/>
                  </a:lnTo>
                  <a:lnTo>
                    <a:pt x="914400" y="165100"/>
                  </a:lnTo>
                  <a:lnTo>
                    <a:pt x="914400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6" name="フリーフォーム 111">
              <a:extLst>
                <a:ext uri="{FF2B5EF4-FFF2-40B4-BE49-F238E27FC236}">
                  <a16:creationId xmlns:a16="http://schemas.microsoft.com/office/drawing/2014/main" id="{8277425F-B3BC-43FB-8A2D-4FF6630CE143}"/>
                </a:ext>
              </a:extLst>
            </p:cNvPr>
            <p:cNvSpPr>
              <a:spLocks/>
            </p:cNvSpPr>
            <p:nvPr/>
          </p:nvSpPr>
          <p:spPr bwMode="auto">
            <a:xfrm>
              <a:off x="533400" y="1968500"/>
              <a:ext cx="330200" cy="596900"/>
            </a:xfrm>
            <a:custGeom>
              <a:avLst/>
              <a:gdLst>
                <a:gd name="T0" fmla="*/ 203200 w 330200"/>
                <a:gd name="T1" fmla="*/ 0 h 596900"/>
                <a:gd name="T2" fmla="*/ 63500 w 330200"/>
                <a:gd name="T3" fmla="*/ 25400 h 596900"/>
                <a:gd name="T4" fmla="*/ 76200 w 330200"/>
                <a:gd name="T5" fmla="*/ 228600 h 596900"/>
                <a:gd name="T6" fmla="*/ 0 w 330200"/>
                <a:gd name="T7" fmla="*/ 393700 h 596900"/>
                <a:gd name="T8" fmla="*/ 177800 w 330200"/>
                <a:gd name="T9" fmla="*/ 596900 h 596900"/>
                <a:gd name="T10" fmla="*/ 254000 w 330200"/>
                <a:gd name="T11" fmla="*/ 546100 h 596900"/>
                <a:gd name="T12" fmla="*/ 330200 w 330200"/>
                <a:gd name="T13" fmla="*/ 330200 h 596900"/>
                <a:gd name="T14" fmla="*/ 228600 w 330200"/>
                <a:gd name="T15" fmla="*/ 203200 h 596900"/>
                <a:gd name="T16" fmla="*/ 203200 w 330200"/>
                <a:gd name="T17" fmla="*/ 0 h 59690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30200" h="596900">
                  <a:moveTo>
                    <a:pt x="203200" y="0"/>
                  </a:moveTo>
                  <a:lnTo>
                    <a:pt x="63500" y="25400"/>
                  </a:lnTo>
                  <a:lnTo>
                    <a:pt x="76200" y="228600"/>
                  </a:lnTo>
                  <a:lnTo>
                    <a:pt x="0" y="393700"/>
                  </a:lnTo>
                  <a:lnTo>
                    <a:pt x="177800" y="596900"/>
                  </a:lnTo>
                  <a:lnTo>
                    <a:pt x="254000" y="546100"/>
                  </a:lnTo>
                  <a:lnTo>
                    <a:pt x="330200" y="330200"/>
                  </a:lnTo>
                  <a:lnTo>
                    <a:pt x="228600" y="203200"/>
                  </a:lnTo>
                  <a:lnTo>
                    <a:pt x="203200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7" name="フリーフォーム 112">
              <a:extLst>
                <a:ext uri="{FF2B5EF4-FFF2-40B4-BE49-F238E27FC236}">
                  <a16:creationId xmlns:a16="http://schemas.microsoft.com/office/drawing/2014/main" id="{6E3223A7-71EA-4A52-B671-CF4228AA140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1700" y="482600"/>
              <a:ext cx="215900" cy="368300"/>
            </a:xfrm>
            <a:custGeom>
              <a:avLst/>
              <a:gdLst>
                <a:gd name="T0" fmla="*/ 50800 w 215900"/>
                <a:gd name="T1" fmla="*/ 0 h 368300"/>
                <a:gd name="T2" fmla="*/ 0 w 215900"/>
                <a:gd name="T3" fmla="*/ 152400 h 368300"/>
                <a:gd name="T4" fmla="*/ 101600 w 215900"/>
                <a:gd name="T5" fmla="*/ 368300 h 368300"/>
                <a:gd name="T6" fmla="*/ 215900 w 215900"/>
                <a:gd name="T7" fmla="*/ 215900 h 368300"/>
                <a:gd name="T8" fmla="*/ 50800 w 215900"/>
                <a:gd name="T9" fmla="*/ 0 h 3683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15900" h="368300">
                  <a:moveTo>
                    <a:pt x="50800" y="0"/>
                  </a:moveTo>
                  <a:lnTo>
                    <a:pt x="0" y="152400"/>
                  </a:lnTo>
                  <a:lnTo>
                    <a:pt x="101600" y="368300"/>
                  </a:lnTo>
                  <a:lnTo>
                    <a:pt x="215900" y="215900"/>
                  </a:lnTo>
                  <a:lnTo>
                    <a:pt x="50800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8" name="フリーフォーム 113">
              <a:extLst>
                <a:ext uri="{FF2B5EF4-FFF2-40B4-BE49-F238E27FC236}">
                  <a16:creationId xmlns:a16="http://schemas.microsoft.com/office/drawing/2014/main" id="{49945495-A3DE-4D38-BC81-14E6C82400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9700" y="825500"/>
              <a:ext cx="266700" cy="203200"/>
            </a:xfrm>
            <a:custGeom>
              <a:avLst/>
              <a:gdLst>
                <a:gd name="T0" fmla="*/ 266700 w 266700"/>
                <a:gd name="T1" fmla="*/ 0 h 203200"/>
                <a:gd name="T2" fmla="*/ 0 w 266700"/>
                <a:gd name="T3" fmla="*/ 152400 h 203200"/>
                <a:gd name="T4" fmla="*/ 114300 w 266700"/>
                <a:gd name="T5" fmla="*/ 203200 h 203200"/>
                <a:gd name="T6" fmla="*/ 190500 w 266700"/>
                <a:gd name="T7" fmla="*/ 127000 h 203200"/>
                <a:gd name="T8" fmla="*/ 266700 w 266700"/>
                <a:gd name="T9" fmla="*/ 0 h 2032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66700" h="203200">
                  <a:moveTo>
                    <a:pt x="266700" y="0"/>
                  </a:moveTo>
                  <a:lnTo>
                    <a:pt x="0" y="152400"/>
                  </a:lnTo>
                  <a:lnTo>
                    <a:pt x="114300" y="203200"/>
                  </a:lnTo>
                  <a:lnTo>
                    <a:pt x="190500" y="127000"/>
                  </a:lnTo>
                  <a:lnTo>
                    <a:pt x="266700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" name="フリーフォーム 114">
              <a:extLst>
                <a:ext uri="{FF2B5EF4-FFF2-40B4-BE49-F238E27FC236}">
                  <a16:creationId xmlns:a16="http://schemas.microsoft.com/office/drawing/2014/main" id="{D1B5FC17-BC4D-4B95-8AC2-6DF20648C0DA}"/>
                </a:ext>
              </a:extLst>
            </p:cNvPr>
            <p:cNvSpPr>
              <a:spLocks/>
            </p:cNvSpPr>
            <p:nvPr/>
          </p:nvSpPr>
          <p:spPr bwMode="auto">
            <a:xfrm>
              <a:off x="-203200" y="3009900"/>
              <a:ext cx="381000" cy="304800"/>
            </a:xfrm>
            <a:custGeom>
              <a:avLst/>
              <a:gdLst>
                <a:gd name="T0" fmla="*/ 381000 w 381000"/>
                <a:gd name="T1" fmla="*/ 0 h 304800"/>
                <a:gd name="T2" fmla="*/ 0 w 381000"/>
                <a:gd name="T3" fmla="*/ 190500 h 304800"/>
                <a:gd name="T4" fmla="*/ 177800 w 381000"/>
                <a:gd name="T5" fmla="*/ 304800 h 304800"/>
                <a:gd name="T6" fmla="*/ 381000 w 381000"/>
                <a:gd name="T7" fmla="*/ 0 h 304800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381000" h="304800">
                  <a:moveTo>
                    <a:pt x="381000" y="0"/>
                  </a:moveTo>
                  <a:lnTo>
                    <a:pt x="0" y="190500"/>
                  </a:lnTo>
                  <a:lnTo>
                    <a:pt x="177800" y="304800"/>
                  </a:lnTo>
                  <a:lnTo>
                    <a:pt x="381000" y="0"/>
                  </a:lnTo>
                  <a:close/>
                </a:path>
              </a:pathLst>
            </a:custGeom>
            <a:gradFill rotWithShape="1">
              <a:gsLst>
                <a:gs pos="0">
                  <a:srgbClr val="009900"/>
                </a:gs>
                <a:gs pos="100000">
                  <a:schemeClr val="folHlink"/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olid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391" name="Group 103">
            <a:extLst>
              <a:ext uri="{FF2B5EF4-FFF2-40B4-BE49-F238E27FC236}">
                <a16:creationId xmlns:a16="http://schemas.microsoft.com/office/drawing/2014/main" id="{126E85EA-9DAA-42F1-A122-1508E47A5FB0}"/>
              </a:ext>
            </a:extLst>
          </p:cNvPr>
          <p:cNvGrpSpPr>
            <a:grpSpLocks/>
          </p:cNvGrpSpPr>
          <p:nvPr/>
        </p:nvGrpSpPr>
        <p:grpSpPr bwMode="auto">
          <a:xfrm>
            <a:off x="1136650" y="296863"/>
            <a:ext cx="7927975" cy="6246812"/>
            <a:chOff x="716" y="187"/>
            <a:chExt cx="4994" cy="3935"/>
          </a:xfrm>
        </p:grpSpPr>
        <p:sp>
          <p:nvSpPr>
            <p:cNvPr id="12291" name="Freeform 3">
              <a:extLst>
                <a:ext uri="{FF2B5EF4-FFF2-40B4-BE49-F238E27FC236}">
                  <a16:creationId xmlns:a16="http://schemas.microsoft.com/office/drawing/2014/main" id="{1AC6504D-4654-4F6D-A981-08450C20CDF1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2842"/>
              <a:ext cx="284" cy="285"/>
            </a:xfrm>
            <a:custGeom>
              <a:avLst/>
              <a:gdLst>
                <a:gd name="T0" fmla="*/ 68 w 408"/>
                <a:gd name="T1" fmla="*/ 91 h 409"/>
                <a:gd name="T2" fmla="*/ 136 w 408"/>
                <a:gd name="T3" fmla="*/ 46 h 409"/>
                <a:gd name="T4" fmla="*/ 159 w 408"/>
                <a:gd name="T5" fmla="*/ 68 h 409"/>
                <a:gd name="T6" fmla="*/ 204 w 408"/>
                <a:gd name="T7" fmla="*/ 68 h 409"/>
                <a:gd name="T8" fmla="*/ 250 w 408"/>
                <a:gd name="T9" fmla="*/ 0 h 409"/>
                <a:gd name="T10" fmla="*/ 318 w 408"/>
                <a:gd name="T11" fmla="*/ 23 h 409"/>
                <a:gd name="T12" fmla="*/ 408 w 408"/>
                <a:gd name="T13" fmla="*/ 136 h 409"/>
                <a:gd name="T14" fmla="*/ 363 w 408"/>
                <a:gd name="T15" fmla="*/ 182 h 409"/>
                <a:gd name="T16" fmla="*/ 386 w 408"/>
                <a:gd name="T17" fmla="*/ 227 h 409"/>
                <a:gd name="T18" fmla="*/ 340 w 408"/>
                <a:gd name="T19" fmla="*/ 250 h 409"/>
                <a:gd name="T20" fmla="*/ 340 w 408"/>
                <a:gd name="T21" fmla="*/ 340 h 409"/>
                <a:gd name="T22" fmla="*/ 295 w 408"/>
                <a:gd name="T23" fmla="*/ 363 h 409"/>
                <a:gd name="T24" fmla="*/ 204 w 408"/>
                <a:gd name="T25" fmla="*/ 363 h 409"/>
                <a:gd name="T26" fmla="*/ 136 w 408"/>
                <a:gd name="T27" fmla="*/ 409 h 409"/>
                <a:gd name="T28" fmla="*/ 91 w 408"/>
                <a:gd name="T29" fmla="*/ 409 h 409"/>
                <a:gd name="T30" fmla="*/ 68 w 408"/>
                <a:gd name="T31" fmla="*/ 363 h 409"/>
                <a:gd name="T32" fmla="*/ 0 w 408"/>
                <a:gd name="T33" fmla="*/ 340 h 409"/>
                <a:gd name="T34" fmla="*/ 0 w 408"/>
                <a:gd name="T35" fmla="*/ 318 h 409"/>
                <a:gd name="T36" fmla="*/ 68 w 408"/>
                <a:gd name="T37" fmla="*/ 227 h 409"/>
                <a:gd name="T38" fmla="*/ 23 w 408"/>
                <a:gd name="T39" fmla="*/ 182 h 409"/>
                <a:gd name="T40" fmla="*/ 23 w 408"/>
                <a:gd name="T41" fmla="*/ 159 h 409"/>
                <a:gd name="T42" fmla="*/ 68 w 408"/>
                <a:gd name="T43" fmla="*/ 136 h 409"/>
                <a:gd name="T44" fmla="*/ 68 w 408"/>
                <a:gd name="T45" fmla="*/ 91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8" h="409">
                  <a:moveTo>
                    <a:pt x="68" y="91"/>
                  </a:moveTo>
                  <a:lnTo>
                    <a:pt x="136" y="46"/>
                  </a:lnTo>
                  <a:lnTo>
                    <a:pt x="159" y="68"/>
                  </a:lnTo>
                  <a:lnTo>
                    <a:pt x="204" y="68"/>
                  </a:lnTo>
                  <a:lnTo>
                    <a:pt x="250" y="0"/>
                  </a:lnTo>
                  <a:lnTo>
                    <a:pt x="318" y="23"/>
                  </a:lnTo>
                  <a:lnTo>
                    <a:pt x="408" y="136"/>
                  </a:lnTo>
                  <a:lnTo>
                    <a:pt x="363" y="182"/>
                  </a:lnTo>
                  <a:lnTo>
                    <a:pt x="386" y="227"/>
                  </a:lnTo>
                  <a:lnTo>
                    <a:pt x="340" y="250"/>
                  </a:lnTo>
                  <a:lnTo>
                    <a:pt x="340" y="340"/>
                  </a:lnTo>
                  <a:lnTo>
                    <a:pt x="295" y="363"/>
                  </a:lnTo>
                  <a:lnTo>
                    <a:pt x="204" y="363"/>
                  </a:lnTo>
                  <a:lnTo>
                    <a:pt x="136" y="409"/>
                  </a:lnTo>
                  <a:lnTo>
                    <a:pt x="91" y="409"/>
                  </a:lnTo>
                  <a:lnTo>
                    <a:pt x="68" y="363"/>
                  </a:lnTo>
                  <a:lnTo>
                    <a:pt x="0" y="340"/>
                  </a:lnTo>
                  <a:lnTo>
                    <a:pt x="0" y="318"/>
                  </a:lnTo>
                  <a:lnTo>
                    <a:pt x="68" y="227"/>
                  </a:lnTo>
                  <a:lnTo>
                    <a:pt x="23" y="182"/>
                  </a:lnTo>
                  <a:lnTo>
                    <a:pt x="23" y="159"/>
                  </a:lnTo>
                  <a:lnTo>
                    <a:pt x="68" y="136"/>
                  </a:lnTo>
                  <a:lnTo>
                    <a:pt x="68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2" name="Freeform 4">
              <a:extLst>
                <a:ext uri="{FF2B5EF4-FFF2-40B4-BE49-F238E27FC236}">
                  <a16:creationId xmlns:a16="http://schemas.microsoft.com/office/drawing/2014/main" id="{E89ACBF1-2F46-4F10-B04F-BE56CE390096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2" y="2937"/>
              <a:ext cx="332" cy="427"/>
            </a:xfrm>
            <a:custGeom>
              <a:avLst/>
              <a:gdLst>
                <a:gd name="T0" fmla="*/ 317 w 476"/>
                <a:gd name="T1" fmla="*/ 0 h 613"/>
                <a:gd name="T2" fmla="*/ 317 w 476"/>
                <a:gd name="T3" fmla="*/ 46 h 613"/>
                <a:gd name="T4" fmla="*/ 385 w 476"/>
                <a:gd name="T5" fmla="*/ 91 h 613"/>
                <a:gd name="T6" fmla="*/ 385 w 476"/>
                <a:gd name="T7" fmla="*/ 46 h 613"/>
                <a:gd name="T8" fmla="*/ 408 w 476"/>
                <a:gd name="T9" fmla="*/ 23 h 613"/>
                <a:gd name="T10" fmla="*/ 431 w 476"/>
                <a:gd name="T11" fmla="*/ 68 h 613"/>
                <a:gd name="T12" fmla="*/ 453 w 476"/>
                <a:gd name="T13" fmla="*/ 91 h 613"/>
                <a:gd name="T14" fmla="*/ 476 w 476"/>
                <a:gd name="T15" fmla="*/ 91 h 613"/>
                <a:gd name="T16" fmla="*/ 385 w 476"/>
                <a:gd name="T17" fmla="*/ 227 h 613"/>
                <a:gd name="T18" fmla="*/ 363 w 476"/>
                <a:gd name="T19" fmla="*/ 295 h 613"/>
                <a:gd name="T20" fmla="*/ 340 w 476"/>
                <a:gd name="T21" fmla="*/ 318 h 613"/>
                <a:gd name="T22" fmla="*/ 317 w 476"/>
                <a:gd name="T23" fmla="*/ 386 h 613"/>
                <a:gd name="T24" fmla="*/ 340 w 476"/>
                <a:gd name="T25" fmla="*/ 499 h 613"/>
                <a:gd name="T26" fmla="*/ 385 w 476"/>
                <a:gd name="T27" fmla="*/ 613 h 613"/>
                <a:gd name="T28" fmla="*/ 340 w 476"/>
                <a:gd name="T29" fmla="*/ 567 h 613"/>
                <a:gd name="T30" fmla="*/ 295 w 476"/>
                <a:gd name="T31" fmla="*/ 477 h 613"/>
                <a:gd name="T32" fmla="*/ 181 w 476"/>
                <a:gd name="T33" fmla="*/ 477 h 613"/>
                <a:gd name="T34" fmla="*/ 136 w 476"/>
                <a:gd name="T35" fmla="*/ 477 h 613"/>
                <a:gd name="T36" fmla="*/ 91 w 476"/>
                <a:gd name="T37" fmla="*/ 431 h 613"/>
                <a:gd name="T38" fmla="*/ 0 w 476"/>
                <a:gd name="T39" fmla="*/ 318 h 613"/>
                <a:gd name="T40" fmla="*/ 0 w 476"/>
                <a:gd name="T41" fmla="*/ 273 h 613"/>
                <a:gd name="T42" fmla="*/ 45 w 476"/>
                <a:gd name="T43" fmla="*/ 273 h 613"/>
                <a:gd name="T44" fmla="*/ 113 w 476"/>
                <a:gd name="T45" fmla="*/ 227 h 613"/>
                <a:gd name="T46" fmla="*/ 204 w 476"/>
                <a:gd name="T47" fmla="*/ 227 h 613"/>
                <a:gd name="T48" fmla="*/ 249 w 476"/>
                <a:gd name="T49" fmla="*/ 204 h 613"/>
                <a:gd name="T50" fmla="*/ 249 w 476"/>
                <a:gd name="T51" fmla="*/ 114 h 613"/>
                <a:gd name="T52" fmla="*/ 295 w 476"/>
                <a:gd name="T53" fmla="*/ 91 h 613"/>
                <a:gd name="T54" fmla="*/ 272 w 476"/>
                <a:gd name="T55" fmla="*/ 46 h 613"/>
                <a:gd name="T56" fmla="*/ 317 w 476"/>
                <a:gd name="T57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76" h="613">
                  <a:moveTo>
                    <a:pt x="317" y="0"/>
                  </a:moveTo>
                  <a:lnTo>
                    <a:pt x="317" y="46"/>
                  </a:lnTo>
                  <a:lnTo>
                    <a:pt x="385" y="91"/>
                  </a:lnTo>
                  <a:lnTo>
                    <a:pt x="385" y="46"/>
                  </a:lnTo>
                  <a:lnTo>
                    <a:pt x="408" y="23"/>
                  </a:lnTo>
                  <a:lnTo>
                    <a:pt x="431" y="68"/>
                  </a:lnTo>
                  <a:lnTo>
                    <a:pt x="453" y="91"/>
                  </a:lnTo>
                  <a:lnTo>
                    <a:pt x="476" y="91"/>
                  </a:lnTo>
                  <a:lnTo>
                    <a:pt x="385" y="227"/>
                  </a:lnTo>
                  <a:lnTo>
                    <a:pt x="363" y="295"/>
                  </a:lnTo>
                  <a:lnTo>
                    <a:pt x="340" y="318"/>
                  </a:lnTo>
                  <a:lnTo>
                    <a:pt x="317" y="386"/>
                  </a:lnTo>
                  <a:lnTo>
                    <a:pt x="340" y="499"/>
                  </a:lnTo>
                  <a:lnTo>
                    <a:pt x="385" y="613"/>
                  </a:lnTo>
                  <a:lnTo>
                    <a:pt x="340" y="567"/>
                  </a:lnTo>
                  <a:lnTo>
                    <a:pt x="295" y="477"/>
                  </a:lnTo>
                  <a:lnTo>
                    <a:pt x="181" y="477"/>
                  </a:lnTo>
                  <a:lnTo>
                    <a:pt x="136" y="477"/>
                  </a:lnTo>
                  <a:lnTo>
                    <a:pt x="91" y="431"/>
                  </a:lnTo>
                  <a:lnTo>
                    <a:pt x="0" y="318"/>
                  </a:lnTo>
                  <a:lnTo>
                    <a:pt x="0" y="273"/>
                  </a:lnTo>
                  <a:lnTo>
                    <a:pt x="45" y="273"/>
                  </a:lnTo>
                  <a:lnTo>
                    <a:pt x="113" y="227"/>
                  </a:lnTo>
                  <a:lnTo>
                    <a:pt x="204" y="227"/>
                  </a:lnTo>
                  <a:lnTo>
                    <a:pt x="249" y="204"/>
                  </a:lnTo>
                  <a:lnTo>
                    <a:pt x="249" y="114"/>
                  </a:lnTo>
                  <a:lnTo>
                    <a:pt x="295" y="91"/>
                  </a:lnTo>
                  <a:lnTo>
                    <a:pt x="272" y="46"/>
                  </a:lnTo>
                  <a:lnTo>
                    <a:pt x="317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3" name="Freeform 5">
              <a:extLst>
                <a:ext uri="{FF2B5EF4-FFF2-40B4-BE49-F238E27FC236}">
                  <a16:creationId xmlns:a16="http://schemas.microsoft.com/office/drawing/2014/main" id="{4645A430-2EB5-4B3E-A772-EF9BD4FA90EB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3" y="1783"/>
              <a:ext cx="363" cy="585"/>
            </a:xfrm>
            <a:custGeom>
              <a:avLst/>
              <a:gdLst>
                <a:gd name="T0" fmla="*/ 159 w 521"/>
                <a:gd name="T1" fmla="*/ 0 h 839"/>
                <a:gd name="T2" fmla="*/ 204 w 521"/>
                <a:gd name="T3" fmla="*/ 68 h 839"/>
                <a:gd name="T4" fmla="*/ 136 w 521"/>
                <a:gd name="T5" fmla="*/ 181 h 839"/>
                <a:gd name="T6" fmla="*/ 68 w 521"/>
                <a:gd name="T7" fmla="*/ 227 h 839"/>
                <a:gd name="T8" fmla="*/ 22 w 521"/>
                <a:gd name="T9" fmla="*/ 227 h 839"/>
                <a:gd name="T10" fmla="*/ 22 w 521"/>
                <a:gd name="T11" fmla="*/ 272 h 839"/>
                <a:gd name="T12" fmla="*/ 45 w 521"/>
                <a:gd name="T13" fmla="*/ 272 h 839"/>
                <a:gd name="T14" fmla="*/ 68 w 521"/>
                <a:gd name="T15" fmla="*/ 249 h 839"/>
                <a:gd name="T16" fmla="*/ 136 w 521"/>
                <a:gd name="T17" fmla="*/ 295 h 839"/>
                <a:gd name="T18" fmla="*/ 113 w 521"/>
                <a:gd name="T19" fmla="*/ 431 h 839"/>
                <a:gd name="T20" fmla="*/ 45 w 521"/>
                <a:gd name="T21" fmla="*/ 567 h 839"/>
                <a:gd name="T22" fmla="*/ 22 w 521"/>
                <a:gd name="T23" fmla="*/ 589 h 839"/>
                <a:gd name="T24" fmla="*/ 0 w 521"/>
                <a:gd name="T25" fmla="*/ 635 h 839"/>
                <a:gd name="T26" fmla="*/ 45 w 521"/>
                <a:gd name="T27" fmla="*/ 635 h 839"/>
                <a:gd name="T28" fmla="*/ 159 w 521"/>
                <a:gd name="T29" fmla="*/ 725 h 839"/>
                <a:gd name="T30" fmla="*/ 159 w 521"/>
                <a:gd name="T31" fmla="*/ 771 h 839"/>
                <a:gd name="T32" fmla="*/ 204 w 521"/>
                <a:gd name="T33" fmla="*/ 839 h 839"/>
                <a:gd name="T34" fmla="*/ 295 w 521"/>
                <a:gd name="T35" fmla="*/ 794 h 839"/>
                <a:gd name="T36" fmla="*/ 317 w 521"/>
                <a:gd name="T37" fmla="*/ 657 h 839"/>
                <a:gd name="T38" fmla="*/ 295 w 521"/>
                <a:gd name="T39" fmla="*/ 567 h 839"/>
                <a:gd name="T40" fmla="*/ 408 w 521"/>
                <a:gd name="T41" fmla="*/ 431 h 839"/>
                <a:gd name="T42" fmla="*/ 431 w 521"/>
                <a:gd name="T43" fmla="*/ 340 h 839"/>
                <a:gd name="T44" fmla="*/ 453 w 521"/>
                <a:gd name="T45" fmla="*/ 317 h 839"/>
                <a:gd name="T46" fmla="*/ 453 w 521"/>
                <a:gd name="T47" fmla="*/ 249 h 839"/>
                <a:gd name="T48" fmla="*/ 499 w 521"/>
                <a:gd name="T49" fmla="*/ 204 h 839"/>
                <a:gd name="T50" fmla="*/ 521 w 521"/>
                <a:gd name="T51" fmla="*/ 204 h 839"/>
                <a:gd name="T52" fmla="*/ 499 w 521"/>
                <a:gd name="T53" fmla="*/ 181 h 839"/>
                <a:gd name="T54" fmla="*/ 521 w 521"/>
                <a:gd name="T55" fmla="*/ 136 h 839"/>
                <a:gd name="T56" fmla="*/ 499 w 521"/>
                <a:gd name="T57" fmla="*/ 68 h 839"/>
                <a:gd name="T58" fmla="*/ 408 w 521"/>
                <a:gd name="T59" fmla="*/ 90 h 839"/>
                <a:gd name="T60" fmla="*/ 363 w 521"/>
                <a:gd name="T61" fmla="*/ 45 h 839"/>
                <a:gd name="T62" fmla="*/ 272 w 521"/>
                <a:gd name="T63" fmla="*/ 68 h 839"/>
                <a:gd name="T64" fmla="*/ 159 w 521"/>
                <a:gd name="T65" fmla="*/ 0 h 8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21" h="839">
                  <a:moveTo>
                    <a:pt x="159" y="0"/>
                  </a:moveTo>
                  <a:lnTo>
                    <a:pt x="204" y="68"/>
                  </a:lnTo>
                  <a:lnTo>
                    <a:pt x="136" y="181"/>
                  </a:lnTo>
                  <a:lnTo>
                    <a:pt x="68" y="227"/>
                  </a:lnTo>
                  <a:lnTo>
                    <a:pt x="22" y="227"/>
                  </a:lnTo>
                  <a:lnTo>
                    <a:pt x="22" y="272"/>
                  </a:lnTo>
                  <a:lnTo>
                    <a:pt x="45" y="272"/>
                  </a:lnTo>
                  <a:lnTo>
                    <a:pt x="68" y="249"/>
                  </a:lnTo>
                  <a:lnTo>
                    <a:pt x="136" y="295"/>
                  </a:lnTo>
                  <a:lnTo>
                    <a:pt x="113" y="431"/>
                  </a:lnTo>
                  <a:lnTo>
                    <a:pt x="45" y="567"/>
                  </a:lnTo>
                  <a:lnTo>
                    <a:pt x="22" y="589"/>
                  </a:lnTo>
                  <a:lnTo>
                    <a:pt x="0" y="635"/>
                  </a:lnTo>
                  <a:lnTo>
                    <a:pt x="45" y="635"/>
                  </a:lnTo>
                  <a:lnTo>
                    <a:pt x="159" y="725"/>
                  </a:lnTo>
                  <a:lnTo>
                    <a:pt x="159" y="771"/>
                  </a:lnTo>
                  <a:lnTo>
                    <a:pt x="204" y="839"/>
                  </a:lnTo>
                  <a:lnTo>
                    <a:pt x="295" y="794"/>
                  </a:lnTo>
                  <a:lnTo>
                    <a:pt x="317" y="657"/>
                  </a:lnTo>
                  <a:lnTo>
                    <a:pt x="295" y="567"/>
                  </a:lnTo>
                  <a:lnTo>
                    <a:pt x="408" y="431"/>
                  </a:lnTo>
                  <a:lnTo>
                    <a:pt x="431" y="340"/>
                  </a:lnTo>
                  <a:lnTo>
                    <a:pt x="453" y="317"/>
                  </a:lnTo>
                  <a:lnTo>
                    <a:pt x="453" y="249"/>
                  </a:lnTo>
                  <a:lnTo>
                    <a:pt x="499" y="204"/>
                  </a:lnTo>
                  <a:lnTo>
                    <a:pt x="521" y="204"/>
                  </a:lnTo>
                  <a:lnTo>
                    <a:pt x="499" y="181"/>
                  </a:lnTo>
                  <a:lnTo>
                    <a:pt x="521" y="136"/>
                  </a:lnTo>
                  <a:lnTo>
                    <a:pt x="499" y="68"/>
                  </a:lnTo>
                  <a:lnTo>
                    <a:pt x="408" y="90"/>
                  </a:lnTo>
                  <a:lnTo>
                    <a:pt x="363" y="45"/>
                  </a:lnTo>
                  <a:lnTo>
                    <a:pt x="272" y="68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4" name="Freeform 6">
              <a:extLst>
                <a:ext uri="{FF2B5EF4-FFF2-40B4-BE49-F238E27FC236}">
                  <a16:creationId xmlns:a16="http://schemas.microsoft.com/office/drawing/2014/main" id="{7FEB9F83-0F69-494A-954F-43C1A795CD1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1" y="2399"/>
              <a:ext cx="111" cy="143"/>
            </a:xfrm>
            <a:custGeom>
              <a:avLst/>
              <a:gdLst>
                <a:gd name="T0" fmla="*/ 159 w 159"/>
                <a:gd name="T1" fmla="*/ 0 h 204"/>
                <a:gd name="T2" fmla="*/ 68 w 159"/>
                <a:gd name="T3" fmla="*/ 23 h 204"/>
                <a:gd name="T4" fmla="*/ 0 w 159"/>
                <a:gd name="T5" fmla="*/ 91 h 204"/>
                <a:gd name="T6" fmla="*/ 0 w 159"/>
                <a:gd name="T7" fmla="*/ 136 h 204"/>
                <a:gd name="T8" fmla="*/ 46 w 159"/>
                <a:gd name="T9" fmla="*/ 114 h 204"/>
                <a:gd name="T10" fmla="*/ 46 w 159"/>
                <a:gd name="T11" fmla="*/ 136 h 204"/>
                <a:gd name="T12" fmla="*/ 23 w 159"/>
                <a:gd name="T13" fmla="*/ 159 h 204"/>
                <a:gd name="T14" fmla="*/ 0 w 159"/>
                <a:gd name="T15" fmla="*/ 204 h 204"/>
                <a:gd name="T16" fmla="*/ 91 w 159"/>
                <a:gd name="T17" fmla="*/ 182 h 204"/>
                <a:gd name="T18" fmla="*/ 136 w 159"/>
                <a:gd name="T19" fmla="*/ 136 h 204"/>
                <a:gd name="T20" fmla="*/ 136 w 159"/>
                <a:gd name="T21" fmla="*/ 114 h 204"/>
                <a:gd name="T22" fmla="*/ 91 w 159"/>
                <a:gd name="T23" fmla="*/ 114 h 204"/>
                <a:gd name="T24" fmla="*/ 91 w 159"/>
                <a:gd name="T25" fmla="*/ 91 h 204"/>
                <a:gd name="T26" fmla="*/ 136 w 159"/>
                <a:gd name="T27" fmla="*/ 46 h 204"/>
                <a:gd name="T28" fmla="*/ 159 w 159"/>
                <a:gd name="T29" fmla="*/ 0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9" h="204">
                  <a:moveTo>
                    <a:pt x="159" y="0"/>
                  </a:moveTo>
                  <a:lnTo>
                    <a:pt x="68" y="23"/>
                  </a:lnTo>
                  <a:lnTo>
                    <a:pt x="0" y="91"/>
                  </a:lnTo>
                  <a:lnTo>
                    <a:pt x="0" y="136"/>
                  </a:lnTo>
                  <a:lnTo>
                    <a:pt x="46" y="114"/>
                  </a:lnTo>
                  <a:lnTo>
                    <a:pt x="46" y="136"/>
                  </a:lnTo>
                  <a:lnTo>
                    <a:pt x="23" y="159"/>
                  </a:lnTo>
                  <a:lnTo>
                    <a:pt x="0" y="204"/>
                  </a:lnTo>
                  <a:lnTo>
                    <a:pt x="91" y="182"/>
                  </a:lnTo>
                  <a:lnTo>
                    <a:pt x="136" y="136"/>
                  </a:lnTo>
                  <a:lnTo>
                    <a:pt x="136" y="114"/>
                  </a:lnTo>
                  <a:lnTo>
                    <a:pt x="91" y="114"/>
                  </a:lnTo>
                  <a:lnTo>
                    <a:pt x="91" y="91"/>
                  </a:lnTo>
                  <a:lnTo>
                    <a:pt x="136" y="46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5" name="Freeform 7">
              <a:extLst>
                <a:ext uri="{FF2B5EF4-FFF2-40B4-BE49-F238E27FC236}">
                  <a16:creationId xmlns:a16="http://schemas.microsoft.com/office/drawing/2014/main" id="{98D66762-F584-4C96-8107-AD130CB7217C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7" y="2716"/>
              <a:ext cx="268" cy="221"/>
            </a:xfrm>
            <a:custGeom>
              <a:avLst/>
              <a:gdLst>
                <a:gd name="T0" fmla="*/ 159 w 385"/>
                <a:gd name="T1" fmla="*/ 0 h 317"/>
                <a:gd name="T2" fmla="*/ 113 w 385"/>
                <a:gd name="T3" fmla="*/ 45 h 317"/>
                <a:gd name="T4" fmla="*/ 136 w 385"/>
                <a:gd name="T5" fmla="*/ 113 h 317"/>
                <a:gd name="T6" fmla="*/ 249 w 385"/>
                <a:gd name="T7" fmla="*/ 136 h 317"/>
                <a:gd name="T8" fmla="*/ 272 w 385"/>
                <a:gd name="T9" fmla="*/ 68 h 317"/>
                <a:gd name="T10" fmla="*/ 385 w 385"/>
                <a:gd name="T11" fmla="*/ 68 h 317"/>
                <a:gd name="T12" fmla="*/ 385 w 385"/>
                <a:gd name="T13" fmla="*/ 181 h 317"/>
                <a:gd name="T14" fmla="*/ 363 w 385"/>
                <a:gd name="T15" fmla="*/ 249 h 317"/>
                <a:gd name="T16" fmla="*/ 272 w 385"/>
                <a:gd name="T17" fmla="*/ 317 h 317"/>
                <a:gd name="T18" fmla="*/ 204 w 385"/>
                <a:gd name="T19" fmla="*/ 272 h 317"/>
                <a:gd name="T20" fmla="*/ 136 w 385"/>
                <a:gd name="T21" fmla="*/ 272 h 317"/>
                <a:gd name="T22" fmla="*/ 68 w 385"/>
                <a:gd name="T23" fmla="*/ 295 h 317"/>
                <a:gd name="T24" fmla="*/ 0 w 385"/>
                <a:gd name="T25" fmla="*/ 249 h 317"/>
                <a:gd name="T26" fmla="*/ 23 w 385"/>
                <a:gd name="T27" fmla="*/ 136 h 317"/>
                <a:gd name="T28" fmla="*/ 68 w 385"/>
                <a:gd name="T29" fmla="*/ 45 h 317"/>
                <a:gd name="T30" fmla="*/ 113 w 385"/>
                <a:gd name="T31" fmla="*/ 0 h 317"/>
                <a:gd name="T32" fmla="*/ 159 w 385"/>
                <a:gd name="T33" fmla="*/ 0 h 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85" h="317">
                  <a:moveTo>
                    <a:pt x="159" y="0"/>
                  </a:moveTo>
                  <a:lnTo>
                    <a:pt x="113" y="45"/>
                  </a:lnTo>
                  <a:lnTo>
                    <a:pt x="136" y="113"/>
                  </a:lnTo>
                  <a:lnTo>
                    <a:pt x="249" y="136"/>
                  </a:lnTo>
                  <a:lnTo>
                    <a:pt x="272" y="68"/>
                  </a:lnTo>
                  <a:lnTo>
                    <a:pt x="385" y="68"/>
                  </a:lnTo>
                  <a:lnTo>
                    <a:pt x="385" y="181"/>
                  </a:lnTo>
                  <a:lnTo>
                    <a:pt x="363" y="249"/>
                  </a:lnTo>
                  <a:lnTo>
                    <a:pt x="272" y="317"/>
                  </a:lnTo>
                  <a:lnTo>
                    <a:pt x="204" y="272"/>
                  </a:lnTo>
                  <a:lnTo>
                    <a:pt x="136" y="272"/>
                  </a:lnTo>
                  <a:lnTo>
                    <a:pt x="68" y="295"/>
                  </a:lnTo>
                  <a:lnTo>
                    <a:pt x="0" y="249"/>
                  </a:lnTo>
                  <a:lnTo>
                    <a:pt x="23" y="136"/>
                  </a:lnTo>
                  <a:lnTo>
                    <a:pt x="68" y="45"/>
                  </a:lnTo>
                  <a:lnTo>
                    <a:pt x="113" y="0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6" name="Freeform 8">
              <a:extLst>
                <a:ext uri="{FF2B5EF4-FFF2-40B4-BE49-F238E27FC236}">
                  <a16:creationId xmlns:a16="http://schemas.microsoft.com/office/drawing/2014/main" id="{C80740FD-5478-46FC-8454-E5A21D5575C9}"/>
                </a:ext>
              </a:extLst>
            </p:cNvPr>
            <p:cNvSpPr>
              <a:spLocks/>
            </p:cNvSpPr>
            <p:nvPr/>
          </p:nvSpPr>
          <p:spPr bwMode="auto">
            <a:xfrm>
              <a:off x="843" y="3759"/>
              <a:ext cx="284" cy="363"/>
            </a:xfrm>
            <a:custGeom>
              <a:avLst/>
              <a:gdLst>
                <a:gd name="T0" fmla="*/ 0 w 408"/>
                <a:gd name="T1" fmla="*/ 295 h 521"/>
                <a:gd name="T2" fmla="*/ 22 w 408"/>
                <a:gd name="T3" fmla="*/ 363 h 521"/>
                <a:gd name="T4" fmla="*/ 90 w 408"/>
                <a:gd name="T5" fmla="*/ 408 h 521"/>
                <a:gd name="T6" fmla="*/ 113 w 408"/>
                <a:gd name="T7" fmla="*/ 431 h 521"/>
                <a:gd name="T8" fmla="*/ 136 w 408"/>
                <a:gd name="T9" fmla="*/ 431 h 521"/>
                <a:gd name="T10" fmla="*/ 158 w 408"/>
                <a:gd name="T11" fmla="*/ 408 h 521"/>
                <a:gd name="T12" fmla="*/ 136 w 408"/>
                <a:gd name="T13" fmla="*/ 385 h 521"/>
                <a:gd name="T14" fmla="*/ 136 w 408"/>
                <a:gd name="T15" fmla="*/ 340 h 521"/>
                <a:gd name="T16" fmla="*/ 113 w 408"/>
                <a:gd name="T17" fmla="*/ 317 h 521"/>
                <a:gd name="T18" fmla="*/ 181 w 408"/>
                <a:gd name="T19" fmla="*/ 226 h 521"/>
                <a:gd name="T20" fmla="*/ 204 w 408"/>
                <a:gd name="T21" fmla="*/ 204 h 521"/>
                <a:gd name="T22" fmla="*/ 249 w 408"/>
                <a:gd name="T23" fmla="*/ 226 h 521"/>
                <a:gd name="T24" fmla="*/ 272 w 408"/>
                <a:gd name="T25" fmla="*/ 249 h 521"/>
                <a:gd name="T26" fmla="*/ 226 w 408"/>
                <a:gd name="T27" fmla="*/ 295 h 521"/>
                <a:gd name="T28" fmla="*/ 204 w 408"/>
                <a:gd name="T29" fmla="*/ 295 h 521"/>
                <a:gd name="T30" fmla="*/ 204 w 408"/>
                <a:gd name="T31" fmla="*/ 340 h 521"/>
                <a:gd name="T32" fmla="*/ 226 w 408"/>
                <a:gd name="T33" fmla="*/ 408 h 521"/>
                <a:gd name="T34" fmla="*/ 181 w 408"/>
                <a:gd name="T35" fmla="*/ 453 h 521"/>
                <a:gd name="T36" fmla="*/ 136 w 408"/>
                <a:gd name="T37" fmla="*/ 521 h 521"/>
                <a:gd name="T38" fmla="*/ 204 w 408"/>
                <a:gd name="T39" fmla="*/ 499 h 521"/>
                <a:gd name="T40" fmla="*/ 249 w 408"/>
                <a:gd name="T41" fmla="*/ 499 h 521"/>
                <a:gd name="T42" fmla="*/ 294 w 408"/>
                <a:gd name="T43" fmla="*/ 453 h 521"/>
                <a:gd name="T44" fmla="*/ 317 w 408"/>
                <a:gd name="T45" fmla="*/ 453 h 521"/>
                <a:gd name="T46" fmla="*/ 317 w 408"/>
                <a:gd name="T47" fmla="*/ 431 h 521"/>
                <a:gd name="T48" fmla="*/ 294 w 408"/>
                <a:gd name="T49" fmla="*/ 385 h 521"/>
                <a:gd name="T50" fmla="*/ 340 w 408"/>
                <a:gd name="T51" fmla="*/ 340 h 521"/>
                <a:gd name="T52" fmla="*/ 362 w 408"/>
                <a:gd name="T53" fmla="*/ 363 h 521"/>
                <a:gd name="T54" fmla="*/ 408 w 408"/>
                <a:gd name="T55" fmla="*/ 317 h 521"/>
                <a:gd name="T56" fmla="*/ 385 w 408"/>
                <a:gd name="T57" fmla="*/ 295 h 521"/>
                <a:gd name="T58" fmla="*/ 340 w 408"/>
                <a:gd name="T59" fmla="*/ 272 h 521"/>
                <a:gd name="T60" fmla="*/ 340 w 408"/>
                <a:gd name="T61" fmla="*/ 204 h 521"/>
                <a:gd name="T62" fmla="*/ 317 w 408"/>
                <a:gd name="T63" fmla="*/ 181 h 521"/>
                <a:gd name="T64" fmla="*/ 294 w 408"/>
                <a:gd name="T65" fmla="*/ 113 h 521"/>
                <a:gd name="T66" fmla="*/ 249 w 408"/>
                <a:gd name="T67" fmla="*/ 22 h 521"/>
                <a:gd name="T68" fmla="*/ 158 w 408"/>
                <a:gd name="T69" fmla="*/ 0 h 521"/>
                <a:gd name="T70" fmla="*/ 68 w 408"/>
                <a:gd name="T71" fmla="*/ 0 h 521"/>
                <a:gd name="T72" fmla="*/ 90 w 408"/>
                <a:gd name="T73" fmla="*/ 45 h 521"/>
                <a:gd name="T74" fmla="*/ 90 w 408"/>
                <a:gd name="T75" fmla="*/ 68 h 521"/>
                <a:gd name="T76" fmla="*/ 90 w 408"/>
                <a:gd name="T77" fmla="*/ 113 h 521"/>
                <a:gd name="T78" fmla="*/ 45 w 408"/>
                <a:gd name="T79" fmla="*/ 158 h 521"/>
                <a:gd name="T80" fmla="*/ 90 w 408"/>
                <a:gd name="T81" fmla="*/ 226 h 521"/>
                <a:gd name="T82" fmla="*/ 68 w 408"/>
                <a:gd name="T83" fmla="*/ 295 h 521"/>
                <a:gd name="T84" fmla="*/ 45 w 408"/>
                <a:gd name="T85" fmla="*/ 317 h 521"/>
                <a:gd name="T86" fmla="*/ 0 w 408"/>
                <a:gd name="T87" fmla="*/ 295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08" h="521">
                  <a:moveTo>
                    <a:pt x="0" y="295"/>
                  </a:moveTo>
                  <a:lnTo>
                    <a:pt x="22" y="363"/>
                  </a:lnTo>
                  <a:lnTo>
                    <a:pt x="90" y="408"/>
                  </a:lnTo>
                  <a:lnTo>
                    <a:pt x="113" y="431"/>
                  </a:lnTo>
                  <a:lnTo>
                    <a:pt x="136" y="431"/>
                  </a:lnTo>
                  <a:lnTo>
                    <a:pt x="158" y="408"/>
                  </a:lnTo>
                  <a:lnTo>
                    <a:pt x="136" y="385"/>
                  </a:lnTo>
                  <a:lnTo>
                    <a:pt x="136" y="340"/>
                  </a:lnTo>
                  <a:lnTo>
                    <a:pt x="113" y="317"/>
                  </a:lnTo>
                  <a:lnTo>
                    <a:pt x="181" y="226"/>
                  </a:lnTo>
                  <a:lnTo>
                    <a:pt x="204" y="204"/>
                  </a:lnTo>
                  <a:lnTo>
                    <a:pt x="249" y="226"/>
                  </a:lnTo>
                  <a:lnTo>
                    <a:pt x="272" y="249"/>
                  </a:lnTo>
                  <a:lnTo>
                    <a:pt x="226" y="295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226" y="408"/>
                  </a:lnTo>
                  <a:lnTo>
                    <a:pt x="181" y="453"/>
                  </a:lnTo>
                  <a:lnTo>
                    <a:pt x="136" y="521"/>
                  </a:lnTo>
                  <a:lnTo>
                    <a:pt x="204" y="499"/>
                  </a:lnTo>
                  <a:lnTo>
                    <a:pt x="249" y="499"/>
                  </a:lnTo>
                  <a:lnTo>
                    <a:pt x="294" y="453"/>
                  </a:lnTo>
                  <a:lnTo>
                    <a:pt x="317" y="453"/>
                  </a:lnTo>
                  <a:lnTo>
                    <a:pt x="317" y="431"/>
                  </a:lnTo>
                  <a:lnTo>
                    <a:pt x="294" y="385"/>
                  </a:lnTo>
                  <a:lnTo>
                    <a:pt x="340" y="340"/>
                  </a:lnTo>
                  <a:lnTo>
                    <a:pt x="362" y="363"/>
                  </a:lnTo>
                  <a:lnTo>
                    <a:pt x="408" y="317"/>
                  </a:lnTo>
                  <a:lnTo>
                    <a:pt x="385" y="295"/>
                  </a:lnTo>
                  <a:lnTo>
                    <a:pt x="340" y="272"/>
                  </a:lnTo>
                  <a:lnTo>
                    <a:pt x="340" y="204"/>
                  </a:lnTo>
                  <a:lnTo>
                    <a:pt x="317" y="181"/>
                  </a:lnTo>
                  <a:lnTo>
                    <a:pt x="294" y="113"/>
                  </a:lnTo>
                  <a:lnTo>
                    <a:pt x="249" y="22"/>
                  </a:lnTo>
                  <a:lnTo>
                    <a:pt x="158" y="0"/>
                  </a:lnTo>
                  <a:lnTo>
                    <a:pt x="68" y="0"/>
                  </a:lnTo>
                  <a:lnTo>
                    <a:pt x="90" y="45"/>
                  </a:lnTo>
                  <a:lnTo>
                    <a:pt x="90" y="68"/>
                  </a:lnTo>
                  <a:lnTo>
                    <a:pt x="90" y="113"/>
                  </a:lnTo>
                  <a:lnTo>
                    <a:pt x="45" y="158"/>
                  </a:lnTo>
                  <a:lnTo>
                    <a:pt x="90" y="226"/>
                  </a:lnTo>
                  <a:lnTo>
                    <a:pt x="68" y="295"/>
                  </a:lnTo>
                  <a:lnTo>
                    <a:pt x="45" y="317"/>
                  </a:lnTo>
                  <a:lnTo>
                    <a:pt x="0" y="29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7" name="Freeform 9">
              <a:extLst>
                <a:ext uri="{FF2B5EF4-FFF2-40B4-BE49-F238E27FC236}">
                  <a16:creationId xmlns:a16="http://schemas.microsoft.com/office/drawing/2014/main" id="{DB4D0DDB-294C-43D7-BDC7-E6774B5DB9F4}"/>
                </a:ext>
              </a:extLst>
            </p:cNvPr>
            <p:cNvSpPr>
              <a:spLocks/>
            </p:cNvSpPr>
            <p:nvPr/>
          </p:nvSpPr>
          <p:spPr bwMode="auto">
            <a:xfrm>
              <a:off x="1032" y="3617"/>
              <a:ext cx="348" cy="442"/>
            </a:xfrm>
            <a:custGeom>
              <a:avLst/>
              <a:gdLst>
                <a:gd name="T0" fmla="*/ 0 w 499"/>
                <a:gd name="T1" fmla="*/ 272 h 635"/>
                <a:gd name="T2" fmla="*/ 22 w 499"/>
                <a:gd name="T3" fmla="*/ 317 h 635"/>
                <a:gd name="T4" fmla="*/ 45 w 499"/>
                <a:gd name="T5" fmla="*/ 385 h 635"/>
                <a:gd name="T6" fmla="*/ 68 w 499"/>
                <a:gd name="T7" fmla="*/ 408 h 635"/>
                <a:gd name="T8" fmla="*/ 68 w 499"/>
                <a:gd name="T9" fmla="*/ 476 h 635"/>
                <a:gd name="T10" fmla="*/ 113 w 499"/>
                <a:gd name="T11" fmla="*/ 499 h 635"/>
                <a:gd name="T12" fmla="*/ 136 w 499"/>
                <a:gd name="T13" fmla="*/ 521 h 635"/>
                <a:gd name="T14" fmla="*/ 90 w 499"/>
                <a:gd name="T15" fmla="*/ 567 h 635"/>
                <a:gd name="T16" fmla="*/ 113 w 499"/>
                <a:gd name="T17" fmla="*/ 589 h 635"/>
                <a:gd name="T18" fmla="*/ 136 w 499"/>
                <a:gd name="T19" fmla="*/ 635 h 635"/>
                <a:gd name="T20" fmla="*/ 181 w 499"/>
                <a:gd name="T21" fmla="*/ 589 h 635"/>
                <a:gd name="T22" fmla="*/ 181 w 499"/>
                <a:gd name="T23" fmla="*/ 544 h 635"/>
                <a:gd name="T24" fmla="*/ 204 w 499"/>
                <a:gd name="T25" fmla="*/ 521 h 635"/>
                <a:gd name="T26" fmla="*/ 249 w 499"/>
                <a:gd name="T27" fmla="*/ 476 h 635"/>
                <a:gd name="T28" fmla="*/ 227 w 499"/>
                <a:gd name="T29" fmla="*/ 430 h 635"/>
                <a:gd name="T30" fmla="*/ 385 w 499"/>
                <a:gd name="T31" fmla="*/ 204 h 635"/>
                <a:gd name="T32" fmla="*/ 408 w 499"/>
                <a:gd name="T33" fmla="*/ 181 h 635"/>
                <a:gd name="T34" fmla="*/ 408 w 499"/>
                <a:gd name="T35" fmla="*/ 158 h 635"/>
                <a:gd name="T36" fmla="*/ 476 w 499"/>
                <a:gd name="T37" fmla="*/ 90 h 635"/>
                <a:gd name="T38" fmla="*/ 499 w 499"/>
                <a:gd name="T39" fmla="*/ 68 h 635"/>
                <a:gd name="T40" fmla="*/ 453 w 499"/>
                <a:gd name="T41" fmla="*/ 45 h 635"/>
                <a:gd name="T42" fmla="*/ 408 w 499"/>
                <a:gd name="T43" fmla="*/ 68 h 635"/>
                <a:gd name="T44" fmla="*/ 363 w 499"/>
                <a:gd name="T45" fmla="*/ 45 h 635"/>
                <a:gd name="T46" fmla="*/ 363 w 499"/>
                <a:gd name="T47" fmla="*/ 22 h 635"/>
                <a:gd name="T48" fmla="*/ 317 w 499"/>
                <a:gd name="T49" fmla="*/ 22 h 635"/>
                <a:gd name="T50" fmla="*/ 272 w 499"/>
                <a:gd name="T51" fmla="*/ 0 h 635"/>
                <a:gd name="T52" fmla="*/ 204 w 499"/>
                <a:gd name="T53" fmla="*/ 90 h 635"/>
                <a:gd name="T54" fmla="*/ 136 w 499"/>
                <a:gd name="T55" fmla="*/ 113 h 635"/>
                <a:gd name="T56" fmla="*/ 158 w 499"/>
                <a:gd name="T57" fmla="*/ 181 h 635"/>
                <a:gd name="T58" fmla="*/ 136 w 499"/>
                <a:gd name="T59" fmla="*/ 226 h 635"/>
                <a:gd name="T60" fmla="*/ 136 w 499"/>
                <a:gd name="T61" fmla="*/ 294 h 635"/>
                <a:gd name="T62" fmla="*/ 68 w 499"/>
                <a:gd name="T63" fmla="*/ 272 h 635"/>
                <a:gd name="T64" fmla="*/ 0 w 499"/>
                <a:gd name="T65" fmla="*/ 27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9" h="635">
                  <a:moveTo>
                    <a:pt x="0" y="272"/>
                  </a:moveTo>
                  <a:lnTo>
                    <a:pt x="22" y="317"/>
                  </a:lnTo>
                  <a:lnTo>
                    <a:pt x="45" y="385"/>
                  </a:lnTo>
                  <a:lnTo>
                    <a:pt x="68" y="408"/>
                  </a:lnTo>
                  <a:lnTo>
                    <a:pt x="68" y="476"/>
                  </a:lnTo>
                  <a:lnTo>
                    <a:pt x="113" y="499"/>
                  </a:lnTo>
                  <a:lnTo>
                    <a:pt x="136" y="521"/>
                  </a:lnTo>
                  <a:lnTo>
                    <a:pt x="90" y="567"/>
                  </a:lnTo>
                  <a:lnTo>
                    <a:pt x="113" y="589"/>
                  </a:lnTo>
                  <a:lnTo>
                    <a:pt x="136" y="635"/>
                  </a:lnTo>
                  <a:lnTo>
                    <a:pt x="181" y="589"/>
                  </a:lnTo>
                  <a:lnTo>
                    <a:pt x="181" y="544"/>
                  </a:lnTo>
                  <a:lnTo>
                    <a:pt x="204" y="521"/>
                  </a:lnTo>
                  <a:lnTo>
                    <a:pt x="249" y="476"/>
                  </a:lnTo>
                  <a:lnTo>
                    <a:pt x="227" y="430"/>
                  </a:lnTo>
                  <a:lnTo>
                    <a:pt x="385" y="204"/>
                  </a:lnTo>
                  <a:lnTo>
                    <a:pt x="408" y="181"/>
                  </a:lnTo>
                  <a:lnTo>
                    <a:pt x="408" y="158"/>
                  </a:lnTo>
                  <a:lnTo>
                    <a:pt x="476" y="90"/>
                  </a:lnTo>
                  <a:lnTo>
                    <a:pt x="499" y="68"/>
                  </a:lnTo>
                  <a:lnTo>
                    <a:pt x="453" y="45"/>
                  </a:lnTo>
                  <a:lnTo>
                    <a:pt x="408" y="68"/>
                  </a:lnTo>
                  <a:lnTo>
                    <a:pt x="363" y="45"/>
                  </a:lnTo>
                  <a:lnTo>
                    <a:pt x="363" y="22"/>
                  </a:lnTo>
                  <a:lnTo>
                    <a:pt x="317" y="22"/>
                  </a:lnTo>
                  <a:lnTo>
                    <a:pt x="272" y="0"/>
                  </a:lnTo>
                  <a:lnTo>
                    <a:pt x="204" y="90"/>
                  </a:lnTo>
                  <a:lnTo>
                    <a:pt x="136" y="113"/>
                  </a:lnTo>
                  <a:lnTo>
                    <a:pt x="158" y="181"/>
                  </a:lnTo>
                  <a:lnTo>
                    <a:pt x="136" y="226"/>
                  </a:lnTo>
                  <a:lnTo>
                    <a:pt x="136" y="294"/>
                  </a:lnTo>
                  <a:lnTo>
                    <a:pt x="68" y="272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8" name="Freeform 10">
              <a:extLst>
                <a:ext uri="{FF2B5EF4-FFF2-40B4-BE49-F238E27FC236}">
                  <a16:creationId xmlns:a16="http://schemas.microsoft.com/office/drawing/2014/main" id="{BA4073D9-2A1B-456B-A120-9532E5DFDA8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8" y="3379"/>
              <a:ext cx="269" cy="285"/>
            </a:xfrm>
            <a:custGeom>
              <a:avLst/>
              <a:gdLst>
                <a:gd name="T0" fmla="*/ 159 w 386"/>
                <a:gd name="T1" fmla="*/ 0 h 409"/>
                <a:gd name="T2" fmla="*/ 136 w 386"/>
                <a:gd name="T3" fmla="*/ 46 h 409"/>
                <a:gd name="T4" fmla="*/ 68 w 386"/>
                <a:gd name="T5" fmla="*/ 23 h 409"/>
                <a:gd name="T6" fmla="*/ 0 w 386"/>
                <a:gd name="T7" fmla="*/ 91 h 409"/>
                <a:gd name="T8" fmla="*/ 0 w 386"/>
                <a:gd name="T9" fmla="*/ 159 h 409"/>
                <a:gd name="T10" fmla="*/ 46 w 386"/>
                <a:gd name="T11" fmla="*/ 182 h 409"/>
                <a:gd name="T12" fmla="*/ 91 w 386"/>
                <a:gd name="T13" fmla="*/ 182 h 409"/>
                <a:gd name="T14" fmla="*/ 91 w 386"/>
                <a:gd name="T15" fmla="*/ 227 h 409"/>
                <a:gd name="T16" fmla="*/ 114 w 386"/>
                <a:gd name="T17" fmla="*/ 273 h 409"/>
                <a:gd name="T18" fmla="*/ 91 w 386"/>
                <a:gd name="T19" fmla="*/ 318 h 409"/>
                <a:gd name="T20" fmla="*/ 136 w 386"/>
                <a:gd name="T21" fmla="*/ 363 h 409"/>
                <a:gd name="T22" fmla="*/ 182 w 386"/>
                <a:gd name="T23" fmla="*/ 363 h 409"/>
                <a:gd name="T24" fmla="*/ 182 w 386"/>
                <a:gd name="T25" fmla="*/ 386 h 409"/>
                <a:gd name="T26" fmla="*/ 227 w 386"/>
                <a:gd name="T27" fmla="*/ 409 h 409"/>
                <a:gd name="T28" fmla="*/ 272 w 386"/>
                <a:gd name="T29" fmla="*/ 386 h 409"/>
                <a:gd name="T30" fmla="*/ 318 w 386"/>
                <a:gd name="T31" fmla="*/ 409 h 409"/>
                <a:gd name="T32" fmla="*/ 363 w 386"/>
                <a:gd name="T33" fmla="*/ 409 h 409"/>
                <a:gd name="T34" fmla="*/ 386 w 386"/>
                <a:gd name="T35" fmla="*/ 363 h 409"/>
                <a:gd name="T36" fmla="*/ 340 w 386"/>
                <a:gd name="T37" fmla="*/ 341 h 409"/>
                <a:gd name="T38" fmla="*/ 386 w 386"/>
                <a:gd name="T39" fmla="*/ 295 h 409"/>
                <a:gd name="T40" fmla="*/ 340 w 386"/>
                <a:gd name="T41" fmla="*/ 295 h 409"/>
                <a:gd name="T42" fmla="*/ 318 w 386"/>
                <a:gd name="T43" fmla="*/ 273 h 409"/>
                <a:gd name="T44" fmla="*/ 386 w 386"/>
                <a:gd name="T45" fmla="*/ 227 h 409"/>
                <a:gd name="T46" fmla="*/ 295 w 386"/>
                <a:gd name="T47" fmla="*/ 204 h 409"/>
                <a:gd name="T48" fmla="*/ 250 w 386"/>
                <a:gd name="T49" fmla="*/ 204 h 409"/>
                <a:gd name="T50" fmla="*/ 227 w 386"/>
                <a:gd name="T51" fmla="*/ 159 h 409"/>
                <a:gd name="T52" fmla="*/ 250 w 386"/>
                <a:gd name="T53" fmla="*/ 114 h 409"/>
                <a:gd name="T54" fmla="*/ 272 w 386"/>
                <a:gd name="T55" fmla="*/ 136 h 409"/>
                <a:gd name="T56" fmla="*/ 295 w 386"/>
                <a:gd name="T57" fmla="*/ 136 h 409"/>
                <a:gd name="T58" fmla="*/ 340 w 386"/>
                <a:gd name="T59" fmla="*/ 114 h 409"/>
                <a:gd name="T60" fmla="*/ 363 w 386"/>
                <a:gd name="T61" fmla="*/ 68 h 409"/>
                <a:gd name="T62" fmla="*/ 340 w 386"/>
                <a:gd name="T63" fmla="*/ 23 h 409"/>
                <a:gd name="T64" fmla="*/ 295 w 386"/>
                <a:gd name="T65" fmla="*/ 0 h 409"/>
                <a:gd name="T66" fmla="*/ 250 w 386"/>
                <a:gd name="T67" fmla="*/ 46 h 409"/>
                <a:gd name="T68" fmla="*/ 204 w 386"/>
                <a:gd name="T69" fmla="*/ 46 h 409"/>
                <a:gd name="T70" fmla="*/ 182 w 386"/>
                <a:gd name="T71" fmla="*/ 23 h 409"/>
                <a:gd name="T72" fmla="*/ 159 w 386"/>
                <a:gd name="T73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86" h="409">
                  <a:moveTo>
                    <a:pt x="159" y="0"/>
                  </a:moveTo>
                  <a:lnTo>
                    <a:pt x="136" y="46"/>
                  </a:lnTo>
                  <a:lnTo>
                    <a:pt x="68" y="23"/>
                  </a:lnTo>
                  <a:lnTo>
                    <a:pt x="0" y="91"/>
                  </a:lnTo>
                  <a:lnTo>
                    <a:pt x="0" y="159"/>
                  </a:lnTo>
                  <a:lnTo>
                    <a:pt x="46" y="182"/>
                  </a:lnTo>
                  <a:lnTo>
                    <a:pt x="91" y="182"/>
                  </a:lnTo>
                  <a:lnTo>
                    <a:pt x="91" y="227"/>
                  </a:lnTo>
                  <a:lnTo>
                    <a:pt x="114" y="273"/>
                  </a:lnTo>
                  <a:lnTo>
                    <a:pt x="91" y="318"/>
                  </a:lnTo>
                  <a:lnTo>
                    <a:pt x="136" y="363"/>
                  </a:lnTo>
                  <a:lnTo>
                    <a:pt x="182" y="363"/>
                  </a:lnTo>
                  <a:lnTo>
                    <a:pt x="182" y="386"/>
                  </a:lnTo>
                  <a:lnTo>
                    <a:pt x="227" y="409"/>
                  </a:lnTo>
                  <a:lnTo>
                    <a:pt x="272" y="386"/>
                  </a:lnTo>
                  <a:lnTo>
                    <a:pt x="318" y="409"/>
                  </a:lnTo>
                  <a:lnTo>
                    <a:pt x="363" y="409"/>
                  </a:lnTo>
                  <a:lnTo>
                    <a:pt x="386" y="363"/>
                  </a:lnTo>
                  <a:lnTo>
                    <a:pt x="340" y="341"/>
                  </a:lnTo>
                  <a:lnTo>
                    <a:pt x="386" y="295"/>
                  </a:lnTo>
                  <a:lnTo>
                    <a:pt x="340" y="295"/>
                  </a:lnTo>
                  <a:lnTo>
                    <a:pt x="318" y="273"/>
                  </a:lnTo>
                  <a:lnTo>
                    <a:pt x="386" y="227"/>
                  </a:lnTo>
                  <a:lnTo>
                    <a:pt x="295" y="204"/>
                  </a:lnTo>
                  <a:lnTo>
                    <a:pt x="250" y="204"/>
                  </a:lnTo>
                  <a:lnTo>
                    <a:pt x="227" y="159"/>
                  </a:lnTo>
                  <a:lnTo>
                    <a:pt x="250" y="114"/>
                  </a:lnTo>
                  <a:lnTo>
                    <a:pt x="272" y="136"/>
                  </a:lnTo>
                  <a:lnTo>
                    <a:pt x="295" y="136"/>
                  </a:lnTo>
                  <a:lnTo>
                    <a:pt x="340" y="114"/>
                  </a:lnTo>
                  <a:lnTo>
                    <a:pt x="363" y="68"/>
                  </a:lnTo>
                  <a:lnTo>
                    <a:pt x="340" y="23"/>
                  </a:lnTo>
                  <a:lnTo>
                    <a:pt x="295" y="0"/>
                  </a:lnTo>
                  <a:lnTo>
                    <a:pt x="250" y="46"/>
                  </a:lnTo>
                  <a:lnTo>
                    <a:pt x="204" y="46"/>
                  </a:lnTo>
                  <a:lnTo>
                    <a:pt x="182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299" name="Freeform 11">
              <a:extLst>
                <a:ext uri="{FF2B5EF4-FFF2-40B4-BE49-F238E27FC236}">
                  <a16:creationId xmlns:a16="http://schemas.microsoft.com/office/drawing/2014/main" id="{B7B3E0E2-33C7-41B7-8A6F-8032B70A9F24}"/>
                </a:ext>
              </a:extLst>
            </p:cNvPr>
            <p:cNvSpPr>
              <a:spLocks/>
            </p:cNvSpPr>
            <p:nvPr/>
          </p:nvSpPr>
          <p:spPr bwMode="auto">
            <a:xfrm>
              <a:off x="953" y="3474"/>
              <a:ext cx="300" cy="348"/>
            </a:xfrm>
            <a:custGeom>
              <a:avLst/>
              <a:gdLst>
                <a:gd name="T0" fmla="*/ 114 w 431"/>
                <a:gd name="T1" fmla="*/ 46 h 499"/>
                <a:gd name="T2" fmla="*/ 227 w 431"/>
                <a:gd name="T3" fmla="*/ 0 h 499"/>
                <a:gd name="T4" fmla="*/ 318 w 431"/>
                <a:gd name="T5" fmla="*/ 114 h 499"/>
                <a:gd name="T6" fmla="*/ 341 w 431"/>
                <a:gd name="T7" fmla="*/ 68 h 499"/>
                <a:gd name="T8" fmla="*/ 341 w 431"/>
                <a:gd name="T9" fmla="*/ 46 h 499"/>
                <a:gd name="T10" fmla="*/ 386 w 431"/>
                <a:gd name="T11" fmla="*/ 46 h 499"/>
                <a:gd name="T12" fmla="*/ 386 w 431"/>
                <a:gd name="T13" fmla="*/ 68 h 499"/>
                <a:gd name="T14" fmla="*/ 386 w 431"/>
                <a:gd name="T15" fmla="*/ 91 h 499"/>
                <a:gd name="T16" fmla="*/ 409 w 431"/>
                <a:gd name="T17" fmla="*/ 137 h 499"/>
                <a:gd name="T18" fmla="*/ 386 w 431"/>
                <a:gd name="T19" fmla="*/ 182 h 499"/>
                <a:gd name="T20" fmla="*/ 431 w 431"/>
                <a:gd name="T21" fmla="*/ 227 h 499"/>
                <a:gd name="T22" fmla="*/ 386 w 431"/>
                <a:gd name="T23" fmla="*/ 205 h 499"/>
                <a:gd name="T24" fmla="*/ 318 w 431"/>
                <a:gd name="T25" fmla="*/ 295 h 499"/>
                <a:gd name="T26" fmla="*/ 250 w 431"/>
                <a:gd name="T27" fmla="*/ 318 h 499"/>
                <a:gd name="T28" fmla="*/ 272 w 431"/>
                <a:gd name="T29" fmla="*/ 386 h 499"/>
                <a:gd name="T30" fmla="*/ 250 w 431"/>
                <a:gd name="T31" fmla="*/ 431 h 499"/>
                <a:gd name="T32" fmla="*/ 250 w 431"/>
                <a:gd name="T33" fmla="*/ 499 h 499"/>
                <a:gd name="T34" fmla="*/ 182 w 431"/>
                <a:gd name="T35" fmla="*/ 477 h 499"/>
                <a:gd name="T36" fmla="*/ 114 w 431"/>
                <a:gd name="T37" fmla="*/ 477 h 499"/>
                <a:gd name="T38" fmla="*/ 91 w 431"/>
                <a:gd name="T39" fmla="*/ 431 h 499"/>
                <a:gd name="T40" fmla="*/ 0 w 431"/>
                <a:gd name="T41" fmla="*/ 409 h 499"/>
                <a:gd name="T42" fmla="*/ 68 w 431"/>
                <a:gd name="T43" fmla="*/ 341 h 499"/>
                <a:gd name="T44" fmla="*/ 114 w 431"/>
                <a:gd name="T45" fmla="*/ 318 h 499"/>
                <a:gd name="T46" fmla="*/ 114 w 431"/>
                <a:gd name="T47" fmla="*/ 273 h 499"/>
                <a:gd name="T48" fmla="*/ 182 w 431"/>
                <a:gd name="T49" fmla="*/ 250 h 499"/>
                <a:gd name="T50" fmla="*/ 159 w 431"/>
                <a:gd name="T51" fmla="*/ 227 h 499"/>
                <a:gd name="T52" fmla="*/ 91 w 431"/>
                <a:gd name="T53" fmla="*/ 227 h 499"/>
                <a:gd name="T54" fmla="*/ 159 w 431"/>
                <a:gd name="T55" fmla="*/ 205 h 499"/>
                <a:gd name="T56" fmla="*/ 159 w 431"/>
                <a:gd name="T57" fmla="*/ 137 h 499"/>
                <a:gd name="T58" fmla="*/ 136 w 431"/>
                <a:gd name="T59" fmla="*/ 137 h 499"/>
                <a:gd name="T60" fmla="*/ 136 w 431"/>
                <a:gd name="T61" fmla="*/ 114 h 499"/>
                <a:gd name="T62" fmla="*/ 114 w 431"/>
                <a:gd name="T63" fmla="*/ 91 h 499"/>
                <a:gd name="T64" fmla="*/ 136 w 431"/>
                <a:gd name="T65" fmla="*/ 46 h 499"/>
                <a:gd name="T66" fmla="*/ 114 w 431"/>
                <a:gd name="T67" fmla="*/ 46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31" h="499">
                  <a:moveTo>
                    <a:pt x="114" y="46"/>
                  </a:moveTo>
                  <a:lnTo>
                    <a:pt x="227" y="0"/>
                  </a:lnTo>
                  <a:lnTo>
                    <a:pt x="318" y="114"/>
                  </a:lnTo>
                  <a:lnTo>
                    <a:pt x="341" y="68"/>
                  </a:lnTo>
                  <a:lnTo>
                    <a:pt x="341" y="46"/>
                  </a:lnTo>
                  <a:lnTo>
                    <a:pt x="386" y="46"/>
                  </a:lnTo>
                  <a:lnTo>
                    <a:pt x="386" y="68"/>
                  </a:lnTo>
                  <a:lnTo>
                    <a:pt x="386" y="91"/>
                  </a:lnTo>
                  <a:lnTo>
                    <a:pt x="409" y="137"/>
                  </a:lnTo>
                  <a:lnTo>
                    <a:pt x="386" y="182"/>
                  </a:lnTo>
                  <a:lnTo>
                    <a:pt x="431" y="227"/>
                  </a:lnTo>
                  <a:lnTo>
                    <a:pt x="386" y="205"/>
                  </a:lnTo>
                  <a:lnTo>
                    <a:pt x="318" y="295"/>
                  </a:lnTo>
                  <a:lnTo>
                    <a:pt x="250" y="318"/>
                  </a:lnTo>
                  <a:lnTo>
                    <a:pt x="272" y="386"/>
                  </a:lnTo>
                  <a:lnTo>
                    <a:pt x="250" y="431"/>
                  </a:lnTo>
                  <a:lnTo>
                    <a:pt x="250" y="499"/>
                  </a:lnTo>
                  <a:lnTo>
                    <a:pt x="182" y="477"/>
                  </a:lnTo>
                  <a:lnTo>
                    <a:pt x="114" y="477"/>
                  </a:lnTo>
                  <a:lnTo>
                    <a:pt x="91" y="431"/>
                  </a:lnTo>
                  <a:lnTo>
                    <a:pt x="0" y="409"/>
                  </a:lnTo>
                  <a:lnTo>
                    <a:pt x="68" y="341"/>
                  </a:lnTo>
                  <a:lnTo>
                    <a:pt x="114" y="318"/>
                  </a:lnTo>
                  <a:lnTo>
                    <a:pt x="114" y="273"/>
                  </a:lnTo>
                  <a:lnTo>
                    <a:pt x="182" y="250"/>
                  </a:lnTo>
                  <a:lnTo>
                    <a:pt x="159" y="227"/>
                  </a:lnTo>
                  <a:lnTo>
                    <a:pt x="91" y="227"/>
                  </a:lnTo>
                  <a:lnTo>
                    <a:pt x="159" y="205"/>
                  </a:lnTo>
                  <a:lnTo>
                    <a:pt x="159" y="137"/>
                  </a:lnTo>
                  <a:lnTo>
                    <a:pt x="136" y="137"/>
                  </a:lnTo>
                  <a:lnTo>
                    <a:pt x="136" y="114"/>
                  </a:lnTo>
                  <a:lnTo>
                    <a:pt x="114" y="91"/>
                  </a:lnTo>
                  <a:lnTo>
                    <a:pt x="136" y="46"/>
                  </a:lnTo>
                  <a:lnTo>
                    <a:pt x="114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0" name="Freeform 12">
              <a:extLst>
                <a:ext uri="{FF2B5EF4-FFF2-40B4-BE49-F238E27FC236}">
                  <a16:creationId xmlns:a16="http://schemas.microsoft.com/office/drawing/2014/main" id="{7A4D2D40-C224-44CD-B419-236A4E8A3437}"/>
                </a:ext>
              </a:extLst>
            </p:cNvPr>
            <p:cNvSpPr>
              <a:spLocks/>
            </p:cNvSpPr>
            <p:nvPr/>
          </p:nvSpPr>
          <p:spPr bwMode="auto">
            <a:xfrm>
              <a:off x="985" y="3253"/>
              <a:ext cx="284" cy="300"/>
            </a:xfrm>
            <a:custGeom>
              <a:avLst/>
              <a:gdLst>
                <a:gd name="T0" fmla="*/ 363 w 408"/>
                <a:gd name="T1" fmla="*/ 23 h 431"/>
                <a:gd name="T2" fmla="*/ 340 w 408"/>
                <a:gd name="T3" fmla="*/ 45 h 431"/>
                <a:gd name="T4" fmla="*/ 317 w 408"/>
                <a:gd name="T5" fmla="*/ 0 h 431"/>
                <a:gd name="T6" fmla="*/ 272 w 408"/>
                <a:gd name="T7" fmla="*/ 0 h 431"/>
                <a:gd name="T8" fmla="*/ 249 w 408"/>
                <a:gd name="T9" fmla="*/ 23 h 431"/>
                <a:gd name="T10" fmla="*/ 204 w 408"/>
                <a:gd name="T11" fmla="*/ 23 h 431"/>
                <a:gd name="T12" fmla="*/ 158 w 408"/>
                <a:gd name="T13" fmla="*/ 45 h 431"/>
                <a:gd name="T14" fmla="*/ 158 w 408"/>
                <a:gd name="T15" fmla="*/ 68 h 431"/>
                <a:gd name="T16" fmla="*/ 136 w 408"/>
                <a:gd name="T17" fmla="*/ 91 h 431"/>
                <a:gd name="T18" fmla="*/ 136 w 408"/>
                <a:gd name="T19" fmla="*/ 113 h 431"/>
                <a:gd name="T20" fmla="*/ 90 w 408"/>
                <a:gd name="T21" fmla="*/ 113 h 431"/>
                <a:gd name="T22" fmla="*/ 68 w 408"/>
                <a:gd name="T23" fmla="*/ 91 h 431"/>
                <a:gd name="T24" fmla="*/ 22 w 408"/>
                <a:gd name="T25" fmla="*/ 113 h 431"/>
                <a:gd name="T26" fmla="*/ 45 w 408"/>
                <a:gd name="T27" fmla="*/ 136 h 431"/>
                <a:gd name="T28" fmla="*/ 0 w 408"/>
                <a:gd name="T29" fmla="*/ 136 h 431"/>
                <a:gd name="T30" fmla="*/ 68 w 408"/>
                <a:gd name="T31" fmla="*/ 159 h 431"/>
                <a:gd name="T32" fmla="*/ 90 w 408"/>
                <a:gd name="T33" fmla="*/ 204 h 431"/>
                <a:gd name="T34" fmla="*/ 158 w 408"/>
                <a:gd name="T35" fmla="*/ 204 h 431"/>
                <a:gd name="T36" fmla="*/ 136 w 408"/>
                <a:gd name="T37" fmla="*/ 249 h 431"/>
                <a:gd name="T38" fmla="*/ 45 w 408"/>
                <a:gd name="T39" fmla="*/ 295 h 431"/>
                <a:gd name="T40" fmla="*/ 68 w 408"/>
                <a:gd name="T41" fmla="*/ 317 h 431"/>
                <a:gd name="T42" fmla="*/ 68 w 408"/>
                <a:gd name="T43" fmla="*/ 363 h 431"/>
                <a:gd name="T44" fmla="*/ 181 w 408"/>
                <a:gd name="T45" fmla="*/ 317 h 431"/>
                <a:gd name="T46" fmla="*/ 272 w 408"/>
                <a:gd name="T47" fmla="*/ 431 h 431"/>
                <a:gd name="T48" fmla="*/ 295 w 408"/>
                <a:gd name="T49" fmla="*/ 385 h 431"/>
                <a:gd name="T50" fmla="*/ 295 w 408"/>
                <a:gd name="T51" fmla="*/ 363 h 431"/>
                <a:gd name="T52" fmla="*/ 249 w 408"/>
                <a:gd name="T53" fmla="*/ 340 h 431"/>
                <a:gd name="T54" fmla="*/ 249 w 408"/>
                <a:gd name="T55" fmla="*/ 272 h 431"/>
                <a:gd name="T56" fmla="*/ 317 w 408"/>
                <a:gd name="T57" fmla="*/ 204 h 431"/>
                <a:gd name="T58" fmla="*/ 385 w 408"/>
                <a:gd name="T59" fmla="*/ 227 h 431"/>
                <a:gd name="T60" fmla="*/ 408 w 408"/>
                <a:gd name="T61" fmla="*/ 181 h 431"/>
                <a:gd name="T62" fmla="*/ 363 w 408"/>
                <a:gd name="T63" fmla="*/ 159 h 431"/>
                <a:gd name="T64" fmla="*/ 363 w 408"/>
                <a:gd name="T65" fmla="*/ 136 h 431"/>
                <a:gd name="T66" fmla="*/ 340 w 408"/>
                <a:gd name="T67" fmla="*/ 113 h 431"/>
                <a:gd name="T68" fmla="*/ 363 w 408"/>
                <a:gd name="T69" fmla="*/ 91 h 431"/>
                <a:gd name="T70" fmla="*/ 340 w 408"/>
                <a:gd name="T71" fmla="*/ 68 h 431"/>
                <a:gd name="T72" fmla="*/ 385 w 408"/>
                <a:gd name="T73" fmla="*/ 23 h 431"/>
                <a:gd name="T74" fmla="*/ 363 w 408"/>
                <a:gd name="T75" fmla="*/ 23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08" h="431">
                  <a:moveTo>
                    <a:pt x="363" y="23"/>
                  </a:moveTo>
                  <a:lnTo>
                    <a:pt x="340" y="45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49" y="23"/>
                  </a:lnTo>
                  <a:lnTo>
                    <a:pt x="204" y="23"/>
                  </a:lnTo>
                  <a:lnTo>
                    <a:pt x="158" y="45"/>
                  </a:lnTo>
                  <a:lnTo>
                    <a:pt x="158" y="68"/>
                  </a:lnTo>
                  <a:lnTo>
                    <a:pt x="136" y="91"/>
                  </a:lnTo>
                  <a:lnTo>
                    <a:pt x="136" y="113"/>
                  </a:lnTo>
                  <a:lnTo>
                    <a:pt x="90" y="113"/>
                  </a:lnTo>
                  <a:lnTo>
                    <a:pt x="68" y="91"/>
                  </a:lnTo>
                  <a:lnTo>
                    <a:pt x="22" y="113"/>
                  </a:lnTo>
                  <a:lnTo>
                    <a:pt x="45" y="136"/>
                  </a:lnTo>
                  <a:lnTo>
                    <a:pt x="0" y="136"/>
                  </a:lnTo>
                  <a:lnTo>
                    <a:pt x="68" y="159"/>
                  </a:lnTo>
                  <a:lnTo>
                    <a:pt x="90" y="204"/>
                  </a:lnTo>
                  <a:lnTo>
                    <a:pt x="158" y="204"/>
                  </a:lnTo>
                  <a:lnTo>
                    <a:pt x="136" y="249"/>
                  </a:lnTo>
                  <a:lnTo>
                    <a:pt x="45" y="295"/>
                  </a:lnTo>
                  <a:lnTo>
                    <a:pt x="68" y="317"/>
                  </a:lnTo>
                  <a:lnTo>
                    <a:pt x="68" y="363"/>
                  </a:lnTo>
                  <a:lnTo>
                    <a:pt x="181" y="317"/>
                  </a:lnTo>
                  <a:lnTo>
                    <a:pt x="272" y="431"/>
                  </a:lnTo>
                  <a:lnTo>
                    <a:pt x="295" y="385"/>
                  </a:lnTo>
                  <a:lnTo>
                    <a:pt x="295" y="363"/>
                  </a:lnTo>
                  <a:lnTo>
                    <a:pt x="249" y="340"/>
                  </a:lnTo>
                  <a:lnTo>
                    <a:pt x="249" y="272"/>
                  </a:lnTo>
                  <a:lnTo>
                    <a:pt x="317" y="204"/>
                  </a:lnTo>
                  <a:lnTo>
                    <a:pt x="385" y="227"/>
                  </a:lnTo>
                  <a:lnTo>
                    <a:pt x="408" y="181"/>
                  </a:lnTo>
                  <a:lnTo>
                    <a:pt x="363" y="159"/>
                  </a:lnTo>
                  <a:lnTo>
                    <a:pt x="363" y="136"/>
                  </a:lnTo>
                  <a:lnTo>
                    <a:pt x="340" y="113"/>
                  </a:lnTo>
                  <a:lnTo>
                    <a:pt x="363" y="91"/>
                  </a:lnTo>
                  <a:lnTo>
                    <a:pt x="340" y="68"/>
                  </a:lnTo>
                  <a:lnTo>
                    <a:pt x="385" y="23"/>
                  </a:lnTo>
                  <a:lnTo>
                    <a:pt x="363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1" name="Freeform 13">
              <a:extLst>
                <a:ext uri="{FF2B5EF4-FFF2-40B4-BE49-F238E27FC236}">
                  <a16:creationId xmlns:a16="http://schemas.microsoft.com/office/drawing/2014/main" id="{745254D8-E6D6-4CED-A5C4-6DC4315BBE16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" y="3316"/>
              <a:ext cx="205" cy="205"/>
            </a:xfrm>
            <a:custGeom>
              <a:avLst/>
              <a:gdLst>
                <a:gd name="T0" fmla="*/ 22 w 294"/>
                <a:gd name="T1" fmla="*/ 90 h 294"/>
                <a:gd name="T2" fmla="*/ 0 w 294"/>
                <a:gd name="T3" fmla="*/ 136 h 294"/>
                <a:gd name="T4" fmla="*/ 68 w 294"/>
                <a:gd name="T5" fmla="*/ 181 h 294"/>
                <a:gd name="T6" fmla="*/ 68 w 294"/>
                <a:gd name="T7" fmla="*/ 249 h 294"/>
                <a:gd name="T8" fmla="*/ 113 w 294"/>
                <a:gd name="T9" fmla="*/ 294 h 294"/>
                <a:gd name="T10" fmla="*/ 113 w 294"/>
                <a:gd name="T11" fmla="*/ 204 h 294"/>
                <a:gd name="T12" fmla="*/ 158 w 294"/>
                <a:gd name="T13" fmla="*/ 181 h 294"/>
                <a:gd name="T14" fmla="*/ 181 w 294"/>
                <a:gd name="T15" fmla="*/ 204 h 294"/>
                <a:gd name="T16" fmla="*/ 272 w 294"/>
                <a:gd name="T17" fmla="*/ 158 h 294"/>
                <a:gd name="T18" fmla="*/ 294 w 294"/>
                <a:gd name="T19" fmla="*/ 112 h 294"/>
                <a:gd name="T20" fmla="*/ 226 w 294"/>
                <a:gd name="T21" fmla="*/ 113 h 294"/>
                <a:gd name="T22" fmla="*/ 204 w 294"/>
                <a:gd name="T23" fmla="*/ 68 h 294"/>
                <a:gd name="T24" fmla="*/ 136 w 294"/>
                <a:gd name="T25" fmla="*/ 45 h 294"/>
                <a:gd name="T26" fmla="*/ 113 w 294"/>
                <a:gd name="T27" fmla="*/ 68 h 294"/>
                <a:gd name="T28" fmla="*/ 90 w 294"/>
                <a:gd name="T29" fmla="*/ 45 h 294"/>
                <a:gd name="T30" fmla="*/ 90 w 294"/>
                <a:gd name="T31" fmla="*/ 22 h 294"/>
                <a:gd name="T32" fmla="*/ 68 w 294"/>
                <a:gd name="T33" fmla="*/ 0 h 294"/>
                <a:gd name="T34" fmla="*/ 45 w 294"/>
                <a:gd name="T35" fmla="*/ 22 h 294"/>
                <a:gd name="T36" fmla="*/ 22 w 294"/>
                <a:gd name="T37" fmla="*/ 45 h 294"/>
                <a:gd name="T38" fmla="*/ 68 w 294"/>
                <a:gd name="T39" fmla="*/ 68 h 294"/>
                <a:gd name="T40" fmla="*/ 45 w 294"/>
                <a:gd name="T41" fmla="*/ 90 h 294"/>
                <a:gd name="T42" fmla="*/ 45 w 294"/>
                <a:gd name="T43" fmla="*/ 113 h 294"/>
                <a:gd name="T44" fmla="*/ 22 w 294"/>
                <a:gd name="T45" fmla="*/ 113 h 294"/>
                <a:gd name="T46" fmla="*/ 22 w 294"/>
                <a:gd name="T47" fmla="*/ 90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4" h="294">
                  <a:moveTo>
                    <a:pt x="22" y="90"/>
                  </a:moveTo>
                  <a:lnTo>
                    <a:pt x="0" y="136"/>
                  </a:lnTo>
                  <a:lnTo>
                    <a:pt x="68" y="181"/>
                  </a:lnTo>
                  <a:lnTo>
                    <a:pt x="68" y="249"/>
                  </a:lnTo>
                  <a:lnTo>
                    <a:pt x="113" y="294"/>
                  </a:lnTo>
                  <a:lnTo>
                    <a:pt x="113" y="204"/>
                  </a:lnTo>
                  <a:lnTo>
                    <a:pt x="158" y="181"/>
                  </a:lnTo>
                  <a:lnTo>
                    <a:pt x="181" y="204"/>
                  </a:lnTo>
                  <a:lnTo>
                    <a:pt x="272" y="158"/>
                  </a:lnTo>
                  <a:lnTo>
                    <a:pt x="294" y="112"/>
                  </a:lnTo>
                  <a:lnTo>
                    <a:pt x="226" y="113"/>
                  </a:lnTo>
                  <a:lnTo>
                    <a:pt x="204" y="68"/>
                  </a:lnTo>
                  <a:lnTo>
                    <a:pt x="136" y="45"/>
                  </a:lnTo>
                  <a:lnTo>
                    <a:pt x="113" y="68"/>
                  </a:lnTo>
                  <a:lnTo>
                    <a:pt x="90" y="45"/>
                  </a:lnTo>
                  <a:lnTo>
                    <a:pt x="90" y="22"/>
                  </a:lnTo>
                  <a:lnTo>
                    <a:pt x="68" y="0"/>
                  </a:lnTo>
                  <a:lnTo>
                    <a:pt x="45" y="22"/>
                  </a:lnTo>
                  <a:lnTo>
                    <a:pt x="22" y="45"/>
                  </a:lnTo>
                  <a:lnTo>
                    <a:pt x="68" y="68"/>
                  </a:lnTo>
                  <a:lnTo>
                    <a:pt x="45" y="90"/>
                  </a:lnTo>
                  <a:lnTo>
                    <a:pt x="45" y="113"/>
                  </a:lnTo>
                  <a:lnTo>
                    <a:pt x="22" y="113"/>
                  </a:lnTo>
                  <a:lnTo>
                    <a:pt x="22" y="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2" name="Freeform 14">
              <a:extLst>
                <a:ext uri="{FF2B5EF4-FFF2-40B4-BE49-F238E27FC236}">
                  <a16:creationId xmlns:a16="http://schemas.microsoft.com/office/drawing/2014/main" id="{82AA91F6-9015-49D5-95C8-FF2F3CEEA536}"/>
                </a:ext>
              </a:extLst>
            </p:cNvPr>
            <p:cNvSpPr>
              <a:spLocks/>
            </p:cNvSpPr>
            <p:nvPr/>
          </p:nvSpPr>
          <p:spPr bwMode="auto">
            <a:xfrm>
              <a:off x="2739" y="2558"/>
              <a:ext cx="379" cy="426"/>
            </a:xfrm>
            <a:custGeom>
              <a:avLst/>
              <a:gdLst>
                <a:gd name="T0" fmla="*/ 386 w 544"/>
                <a:gd name="T1" fmla="*/ 227 h 612"/>
                <a:gd name="T2" fmla="*/ 340 w 544"/>
                <a:gd name="T3" fmla="*/ 227 h 612"/>
                <a:gd name="T4" fmla="*/ 295 w 544"/>
                <a:gd name="T5" fmla="*/ 272 h 612"/>
                <a:gd name="T6" fmla="*/ 250 w 544"/>
                <a:gd name="T7" fmla="*/ 363 h 612"/>
                <a:gd name="T8" fmla="*/ 227 w 544"/>
                <a:gd name="T9" fmla="*/ 476 h 612"/>
                <a:gd name="T10" fmla="*/ 204 w 544"/>
                <a:gd name="T11" fmla="*/ 522 h 612"/>
                <a:gd name="T12" fmla="*/ 227 w 544"/>
                <a:gd name="T13" fmla="*/ 544 h 612"/>
                <a:gd name="T14" fmla="*/ 159 w 544"/>
                <a:gd name="T15" fmla="*/ 612 h 612"/>
                <a:gd name="T16" fmla="*/ 114 w 544"/>
                <a:gd name="T17" fmla="*/ 612 h 612"/>
                <a:gd name="T18" fmla="*/ 114 w 544"/>
                <a:gd name="T19" fmla="*/ 567 h 612"/>
                <a:gd name="T20" fmla="*/ 45 w 544"/>
                <a:gd name="T21" fmla="*/ 544 h 612"/>
                <a:gd name="T22" fmla="*/ 0 w 544"/>
                <a:gd name="T23" fmla="*/ 476 h 612"/>
                <a:gd name="T24" fmla="*/ 23 w 544"/>
                <a:gd name="T25" fmla="*/ 454 h 612"/>
                <a:gd name="T26" fmla="*/ 68 w 544"/>
                <a:gd name="T27" fmla="*/ 454 h 612"/>
                <a:gd name="T28" fmla="*/ 159 w 544"/>
                <a:gd name="T29" fmla="*/ 386 h 612"/>
                <a:gd name="T30" fmla="*/ 250 w 544"/>
                <a:gd name="T31" fmla="*/ 295 h 612"/>
                <a:gd name="T32" fmla="*/ 272 w 544"/>
                <a:gd name="T33" fmla="*/ 227 h 612"/>
                <a:gd name="T34" fmla="*/ 295 w 544"/>
                <a:gd name="T35" fmla="*/ 204 h 612"/>
                <a:gd name="T36" fmla="*/ 272 w 544"/>
                <a:gd name="T37" fmla="*/ 181 h 612"/>
                <a:gd name="T38" fmla="*/ 295 w 544"/>
                <a:gd name="T39" fmla="*/ 136 h 612"/>
                <a:gd name="T40" fmla="*/ 272 w 544"/>
                <a:gd name="T41" fmla="*/ 113 h 612"/>
                <a:gd name="T42" fmla="*/ 295 w 544"/>
                <a:gd name="T43" fmla="*/ 68 h 612"/>
                <a:gd name="T44" fmla="*/ 318 w 544"/>
                <a:gd name="T45" fmla="*/ 45 h 612"/>
                <a:gd name="T46" fmla="*/ 363 w 544"/>
                <a:gd name="T47" fmla="*/ 23 h 612"/>
                <a:gd name="T48" fmla="*/ 386 w 544"/>
                <a:gd name="T49" fmla="*/ 45 h 612"/>
                <a:gd name="T50" fmla="*/ 454 w 544"/>
                <a:gd name="T51" fmla="*/ 23 h 612"/>
                <a:gd name="T52" fmla="*/ 544 w 544"/>
                <a:gd name="T53" fmla="*/ 0 h 612"/>
                <a:gd name="T54" fmla="*/ 544 w 544"/>
                <a:gd name="T55" fmla="*/ 45 h 612"/>
                <a:gd name="T56" fmla="*/ 499 w 544"/>
                <a:gd name="T57" fmla="*/ 45 h 612"/>
                <a:gd name="T58" fmla="*/ 476 w 544"/>
                <a:gd name="T59" fmla="*/ 68 h 612"/>
                <a:gd name="T60" fmla="*/ 476 w 544"/>
                <a:gd name="T61" fmla="*/ 113 h 612"/>
                <a:gd name="T62" fmla="*/ 431 w 544"/>
                <a:gd name="T63" fmla="*/ 91 h 612"/>
                <a:gd name="T64" fmla="*/ 386 w 544"/>
                <a:gd name="T65" fmla="*/ 136 h 612"/>
                <a:gd name="T66" fmla="*/ 363 w 544"/>
                <a:gd name="T67" fmla="*/ 113 h 612"/>
                <a:gd name="T68" fmla="*/ 318 w 544"/>
                <a:gd name="T69" fmla="*/ 136 h 612"/>
                <a:gd name="T70" fmla="*/ 340 w 544"/>
                <a:gd name="T71" fmla="*/ 159 h 612"/>
                <a:gd name="T72" fmla="*/ 318 w 544"/>
                <a:gd name="T73" fmla="*/ 181 h 612"/>
                <a:gd name="T74" fmla="*/ 340 w 544"/>
                <a:gd name="T75" fmla="*/ 181 h 612"/>
                <a:gd name="T76" fmla="*/ 363 w 544"/>
                <a:gd name="T77" fmla="*/ 204 h 612"/>
                <a:gd name="T78" fmla="*/ 386 w 544"/>
                <a:gd name="T79" fmla="*/ 204 h 612"/>
                <a:gd name="T80" fmla="*/ 386 w 544"/>
                <a:gd name="T81" fmla="*/ 227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44" h="612">
                  <a:moveTo>
                    <a:pt x="386" y="227"/>
                  </a:moveTo>
                  <a:lnTo>
                    <a:pt x="340" y="227"/>
                  </a:lnTo>
                  <a:lnTo>
                    <a:pt x="295" y="272"/>
                  </a:lnTo>
                  <a:lnTo>
                    <a:pt x="250" y="363"/>
                  </a:lnTo>
                  <a:lnTo>
                    <a:pt x="227" y="476"/>
                  </a:lnTo>
                  <a:lnTo>
                    <a:pt x="204" y="522"/>
                  </a:lnTo>
                  <a:lnTo>
                    <a:pt x="227" y="544"/>
                  </a:lnTo>
                  <a:lnTo>
                    <a:pt x="159" y="612"/>
                  </a:lnTo>
                  <a:lnTo>
                    <a:pt x="114" y="612"/>
                  </a:lnTo>
                  <a:lnTo>
                    <a:pt x="114" y="567"/>
                  </a:lnTo>
                  <a:lnTo>
                    <a:pt x="45" y="544"/>
                  </a:lnTo>
                  <a:lnTo>
                    <a:pt x="0" y="476"/>
                  </a:lnTo>
                  <a:lnTo>
                    <a:pt x="23" y="454"/>
                  </a:lnTo>
                  <a:lnTo>
                    <a:pt x="68" y="454"/>
                  </a:lnTo>
                  <a:lnTo>
                    <a:pt x="159" y="386"/>
                  </a:lnTo>
                  <a:lnTo>
                    <a:pt x="250" y="295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272" y="181"/>
                  </a:lnTo>
                  <a:lnTo>
                    <a:pt x="295" y="136"/>
                  </a:lnTo>
                  <a:lnTo>
                    <a:pt x="272" y="113"/>
                  </a:lnTo>
                  <a:lnTo>
                    <a:pt x="295" y="68"/>
                  </a:lnTo>
                  <a:lnTo>
                    <a:pt x="318" y="45"/>
                  </a:lnTo>
                  <a:lnTo>
                    <a:pt x="363" y="23"/>
                  </a:lnTo>
                  <a:lnTo>
                    <a:pt x="386" y="45"/>
                  </a:lnTo>
                  <a:lnTo>
                    <a:pt x="454" y="23"/>
                  </a:lnTo>
                  <a:lnTo>
                    <a:pt x="544" y="0"/>
                  </a:lnTo>
                  <a:lnTo>
                    <a:pt x="544" y="45"/>
                  </a:lnTo>
                  <a:lnTo>
                    <a:pt x="499" y="45"/>
                  </a:lnTo>
                  <a:lnTo>
                    <a:pt x="476" y="68"/>
                  </a:lnTo>
                  <a:lnTo>
                    <a:pt x="476" y="113"/>
                  </a:lnTo>
                  <a:lnTo>
                    <a:pt x="431" y="91"/>
                  </a:lnTo>
                  <a:lnTo>
                    <a:pt x="386" y="136"/>
                  </a:lnTo>
                  <a:lnTo>
                    <a:pt x="363" y="113"/>
                  </a:lnTo>
                  <a:lnTo>
                    <a:pt x="318" y="136"/>
                  </a:lnTo>
                  <a:lnTo>
                    <a:pt x="340" y="159"/>
                  </a:lnTo>
                  <a:lnTo>
                    <a:pt x="318" y="181"/>
                  </a:lnTo>
                  <a:lnTo>
                    <a:pt x="340" y="181"/>
                  </a:lnTo>
                  <a:lnTo>
                    <a:pt x="363" y="204"/>
                  </a:lnTo>
                  <a:lnTo>
                    <a:pt x="386" y="204"/>
                  </a:lnTo>
                  <a:lnTo>
                    <a:pt x="386" y="22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3" name="Freeform 15">
              <a:extLst>
                <a:ext uri="{FF2B5EF4-FFF2-40B4-BE49-F238E27FC236}">
                  <a16:creationId xmlns:a16="http://schemas.microsoft.com/office/drawing/2014/main" id="{0427C6B8-3D35-4EC0-BFD3-A740AA105682}"/>
                </a:ext>
              </a:extLst>
            </p:cNvPr>
            <p:cNvSpPr>
              <a:spLocks/>
            </p:cNvSpPr>
            <p:nvPr/>
          </p:nvSpPr>
          <p:spPr bwMode="auto">
            <a:xfrm>
              <a:off x="858" y="3632"/>
              <a:ext cx="142" cy="95"/>
            </a:xfrm>
            <a:custGeom>
              <a:avLst/>
              <a:gdLst>
                <a:gd name="T0" fmla="*/ 91 w 204"/>
                <a:gd name="T1" fmla="*/ 46 h 136"/>
                <a:gd name="T2" fmla="*/ 159 w 204"/>
                <a:gd name="T3" fmla="*/ 23 h 136"/>
                <a:gd name="T4" fmla="*/ 204 w 204"/>
                <a:gd name="T5" fmla="*/ 46 h 136"/>
                <a:gd name="T6" fmla="*/ 182 w 204"/>
                <a:gd name="T7" fmla="*/ 91 h 136"/>
                <a:gd name="T8" fmla="*/ 159 w 204"/>
                <a:gd name="T9" fmla="*/ 68 h 136"/>
                <a:gd name="T10" fmla="*/ 114 w 204"/>
                <a:gd name="T11" fmla="*/ 68 h 136"/>
                <a:gd name="T12" fmla="*/ 91 w 204"/>
                <a:gd name="T13" fmla="*/ 91 h 136"/>
                <a:gd name="T14" fmla="*/ 23 w 204"/>
                <a:gd name="T15" fmla="*/ 136 h 136"/>
                <a:gd name="T16" fmla="*/ 0 w 204"/>
                <a:gd name="T17" fmla="*/ 114 h 136"/>
                <a:gd name="T18" fmla="*/ 23 w 204"/>
                <a:gd name="T19" fmla="*/ 91 h 136"/>
                <a:gd name="T20" fmla="*/ 0 w 204"/>
                <a:gd name="T21" fmla="*/ 68 h 136"/>
                <a:gd name="T22" fmla="*/ 68 w 204"/>
                <a:gd name="T23" fmla="*/ 0 h 136"/>
                <a:gd name="T24" fmla="*/ 114 w 204"/>
                <a:gd name="T25" fmla="*/ 0 h 136"/>
                <a:gd name="T26" fmla="*/ 91 w 204"/>
                <a:gd name="T27" fmla="*/ 4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04" h="136">
                  <a:moveTo>
                    <a:pt x="91" y="46"/>
                  </a:moveTo>
                  <a:lnTo>
                    <a:pt x="159" y="23"/>
                  </a:lnTo>
                  <a:lnTo>
                    <a:pt x="204" y="46"/>
                  </a:lnTo>
                  <a:lnTo>
                    <a:pt x="182" y="91"/>
                  </a:lnTo>
                  <a:lnTo>
                    <a:pt x="159" y="68"/>
                  </a:lnTo>
                  <a:lnTo>
                    <a:pt x="114" y="68"/>
                  </a:lnTo>
                  <a:lnTo>
                    <a:pt x="91" y="91"/>
                  </a:lnTo>
                  <a:lnTo>
                    <a:pt x="23" y="136"/>
                  </a:lnTo>
                  <a:lnTo>
                    <a:pt x="0" y="114"/>
                  </a:lnTo>
                  <a:lnTo>
                    <a:pt x="23" y="91"/>
                  </a:lnTo>
                  <a:lnTo>
                    <a:pt x="0" y="68"/>
                  </a:lnTo>
                  <a:lnTo>
                    <a:pt x="68" y="0"/>
                  </a:lnTo>
                  <a:lnTo>
                    <a:pt x="114" y="0"/>
                  </a:lnTo>
                  <a:lnTo>
                    <a:pt x="91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4" name="Freeform 16">
              <a:extLst>
                <a:ext uri="{FF2B5EF4-FFF2-40B4-BE49-F238E27FC236}">
                  <a16:creationId xmlns:a16="http://schemas.microsoft.com/office/drawing/2014/main" id="{C1E161CC-2855-4D6B-A92B-C495A3C1C09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" y="3348"/>
              <a:ext cx="173" cy="269"/>
            </a:xfrm>
            <a:custGeom>
              <a:avLst/>
              <a:gdLst>
                <a:gd name="T0" fmla="*/ 204 w 249"/>
                <a:gd name="T1" fmla="*/ 249 h 386"/>
                <a:gd name="T2" fmla="*/ 159 w 249"/>
                <a:gd name="T3" fmla="*/ 204 h 386"/>
                <a:gd name="T4" fmla="*/ 159 w 249"/>
                <a:gd name="T5" fmla="*/ 136 h 386"/>
                <a:gd name="T6" fmla="*/ 91 w 249"/>
                <a:gd name="T7" fmla="*/ 91 h 386"/>
                <a:gd name="T8" fmla="*/ 113 w 249"/>
                <a:gd name="T9" fmla="*/ 45 h 386"/>
                <a:gd name="T10" fmla="*/ 91 w 249"/>
                <a:gd name="T11" fmla="*/ 23 h 386"/>
                <a:gd name="T12" fmla="*/ 68 w 249"/>
                <a:gd name="T13" fmla="*/ 23 h 386"/>
                <a:gd name="T14" fmla="*/ 23 w 249"/>
                <a:gd name="T15" fmla="*/ 0 h 386"/>
                <a:gd name="T16" fmla="*/ 23 w 249"/>
                <a:gd name="T17" fmla="*/ 23 h 386"/>
                <a:gd name="T18" fmla="*/ 45 w 249"/>
                <a:gd name="T19" fmla="*/ 45 h 386"/>
                <a:gd name="T20" fmla="*/ 23 w 249"/>
                <a:gd name="T21" fmla="*/ 68 h 386"/>
                <a:gd name="T22" fmla="*/ 45 w 249"/>
                <a:gd name="T23" fmla="*/ 113 h 386"/>
                <a:gd name="T24" fmla="*/ 91 w 249"/>
                <a:gd name="T25" fmla="*/ 113 h 386"/>
                <a:gd name="T26" fmla="*/ 68 w 249"/>
                <a:gd name="T27" fmla="*/ 136 h 386"/>
                <a:gd name="T28" fmla="*/ 113 w 249"/>
                <a:gd name="T29" fmla="*/ 159 h 386"/>
                <a:gd name="T30" fmla="*/ 136 w 249"/>
                <a:gd name="T31" fmla="*/ 204 h 386"/>
                <a:gd name="T32" fmla="*/ 113 w 249"/>
                <a:gd name="T33" fmla="*/ 227 h 386"/>
                <a:gd name="T34" fmla="*/ 136 w 249"/>
                <a:gd name="T35" fmla="*/ 272 h 386"/>
                <a:gd name="T36" fmla="*/ 113 w 249"/>
                <a:gd name="T37" fmla="*/ 272 h 386"/>
                <a:gd name="T38" fmla="*/ 91 w 249"/>
                <a:gd name="T39" fmla="*/ 249 h 386"/>
                <a:gd name="T40" fmla="*/ 68 w 249"/>
                <a:gd name="T41" fmla="*/ 272 h 386"/>
                <a:gd name="T42" fmla="*/ 45 w 249"/>
                <a:gd name="T43" fmla="*/ 227 h 386"/>
                <a:gd name="T44" fmla="*/ 68 w 249"/>
                <a:gd name="T45" fmla="*/ 204 h 386"/>
                <a:gd name="T46" fmla="*/ 68 w 249"/>
                <a:gd name="T47" fmla="*/ 181 h 386"/>
                <a:gd name="T48" fmla="*/ 45 w 249"/>
                <a:gd name="T49" fmla="*/ 181 h 386"/>
                <a:gd name="T50" fmla="*/ 68 w 249"/>
                <a:gd name="T51" fmla="*/ 159 h 386"/>
                <a:gd name="T52" fmla="*/ 45 w 249"/>
                <a:gd name="T53" fmla="*/ 136 h 386"/>
                <a:gd name="T54" fmla="*/ 0 w 249"/>
                <a:gd name="T55" fmla="*/ 204 h 386"/>
                <a:gd name="T56" fmla="*/ 23 w 249"/>
                <a:gd name="T57" fmla="*/ 249 h 386"/>
                <a:gd name="T58" fmla="*/ 45 w 249"/>
                <a:gd name="T59" fmla="*/ 249 h 386"/>
                <a:gd name="T60" fmla="*/ 45 w 249"/>
                <a:gd name="T61" fmla="*/ 295 h 386"/>
                <a:gd name="T62" fmla="*/ 68 w 249"/>
                <a:gd name="T63" fmla="*/ 318 h 386"/>
                <a:gd name="T64" fmla="*/ 23 w 249"/>
                <a:gd name="T65" fmla="*/ 363 h 386"/>
                <a:gd name="T66" fmla="*/ 68 w 249"/>
                <a:gd name="T67" fmla="*/ 340 h 386"/>
                <a:gd name="T68" fmla="*/ 91 w 249"/>
                <a:gd name="T69" fmla="*/ 295 h 386"/>
                <a:gd name="T70" fmla="*/ 113 w 249"/>
                <a:gd name="T71" fmla="*/ 318 h 386"/>
                <a:gd name="T72" fmla="*/ 159 w 249"/>
                <a:gd name="T73" fmla="*/ 295 h 386"/>
                <a:gd name="T74" fmla="*/ 181 w 249"/>
                <a:gd name="T75" fmla="*/ 318 h 386"/>
                <a:gd name="T76" fmla="*/ 181 w 249"/>
                <a:gd name="T77" fmla="*/ 340 h 386"/>
                <a:gd name="T78" fmla="*/ 159 w 249"/>
                <a:gd name="T79" fmla="*/ 363 h 386"/>
                <a:gd name="T80" fmla="*/ 181 w 249"/>
                <a:gd name="T81" fmla="*/ 386 h 386"/>
                <a:gd name="T82" fmla="*/ 204 w 249"/>
                <a:gd name="T83" fmla="*/ 363 h 386"/>
                <a:gd name="T84" fmla="*/ 227 w 249"/>
                <a:gd name="T85" fmla="*/ 363 h 386"/>
                <a:gd name="T86" fmla="*/ 249 w 249"/>
                <a:gd name="T87" fmla="*/ 318 h 386"/>
                <a:gd name="T88" fmla="*/ 249 w 249"/>
                <a:gd name="T89" fmla="*/ 272 h 386"/>
                <a:gd name="T90" fmla="*/ 227 w 249"/>
                <a:gd name="T91" fmla="*/ 295 h 386"/>
                <a:gd name="T92" fmla="*/ 181 w 249"/>
                <a:gd name="T93" fmla="*/ 295 h 386"/>
                <a:gd name="T94" fmla="*/ 159 w 249"/>
                <a:gd name="T95" fmla="*/ 272 h 386"/>
                <a:gd name="T96" fmla="*/ 204 w 249"/>
                <a:gd name="T97" fmla="*/ 249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49" h="386">
                  <a:moveTo>
                    <a:pt x="204" y="249"/>
                  </a:moveTo>
                  <a:lnTo>
                    <a:pt x="159" y="204"/>
                  </a:lnTo>
                  <a:lnTo>
                    <a:pt x="159" y="136"/>
                  </a:lnTo>
                  <a:lnTo>
                    <a:pt x="91" y="91"/>
                  </a:lnTo>
                  <a:lnTo>
                    <a:pt x="113" y="45"/>
                  </a:lnTo>
                  <a:lnTo>
                    <a:pt x="91" y="23"/>
                  </a:lnTo>
                  <a:lnTo>
                    <a:pt x="68" y="23"/>
                  </a:lnTo>
                  <a:lnTo>
                    <a:pt x="23" y="0"/>
                  </a:lnTo>
                  <a:lnTo>
                    <a:pt x="23" y="23"/>
                  </a:lnTo>
                  <a:lnTo>
                    <a:pt x="45" y="45"/>
                  </a:lnTo>
                  <a:lnTo>
                    <a:pt x="23" y="68"/>
                  </a:lnTo>
                  <a:lnTo>
                    <a:pt x="45" y="113"/>
                  </a:lnTo>
                  <a:lnTo>
                    <a:pt x="91" y="113"/>
                  </a:lnTo>
                  <a:lnTo>
                    <a:pt x="68" y="136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13" y="227"/>
                  </a:lnTo>
                  <a:lnTo>
                    <a:pt x="136" y="272"/>
                  </a:lnTo>
                  <a:lnTo>
                    <a:pt x="113" y="272"/>
                  </a:lnTo>
                  <a:lnTo>
                    <a:pt x="91" y="249"/>
                  </a:lnTo>
                  <a:lnTo>
                    <a:pt x="68" y="272"/>
                  </a:lnTo>
                  <a:lnTo>
                    <a:pt x="45" y="227"/>
                  </a:lnTo>
                  <a:lnTo>
                    <a:pt x="68" y="204"/>
                  </a:lnTo>
                  <a:lnTo>
                    <a:pt x="68" y="181"/>
                  </a:lnTo>
                  <a:lnTo>
                    <a:pt x="45" y="181"/>
                  </a:lnTo>
                  <a:lnTo>
                    <a:pt x="68" y="159"/>
                  </a:lnTo>
                  <a:lnTo>
                    <a:pt x="45" y="136"/>
                  </a:lnTo>
                  <a:lnTo>
                    <a:pt x="0" y="204"/>
                  </a:lnTo>
                  <a:lnTo>
                    <a:pt x="23" y="249"/>
                  </a:lnTo>
                  <a:lnTo>
                    <a:pt x="45" y="249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23" y="363"/>
                  </a:lnTo>
                  <a:lnTo>
                    <a:pt x="68" y="340"/>
                  </a:lnTo>
                  <a:lnTo>
                    <a:pt x="91" y="295"/>
                  </a:lnTo>
                  <a:lnTo>
                    <a:pt x="113" y="318"/>
                  </a:lnTo>
                  <a:lnTo>
                    <a:pt x="159" y="295"/>
                  </a:lnTo>
                  <a:lnTo>
                    <a:pt x="181" y="318"/>
                  </a:lnTo>
                  <a:lnTo>
                    <a:pt x="181" y="340"/>
                  </a:lnTo>
                  <a:lnTo>
                    <a:pt x="159" y="363"/>
                  </a:lnTo>
                  <a:lnTo>
                    <a:pt x="181" y="386"/>
                  </a:lnTo>
                  <a:lnTo>
                    <a:pt x="204" y="363"/>
                  </a:lnTo>
                  <a:lnTo>
                    <a:pt x="227" y="363"/>
                  </a:lnTo>
                  <a:lnTo>
                    <a:pt x="249" y="318"/>
                  </a:lnTo>
                  <a:lnTo>
                    <a:pt x="249" y="272"/>
                  </a:lnTo>
                  <a:lnTo>
                    <a:pt x="227" y="295"/>
                  </a:lnTo>
                  <a:lnTo>
                    <a:pt x="181" y="295"/>
                  </a:lnTo>
                  <a:lnTo>
                    <a:pt x="159" y="272"/>
                  </a:lnTo>
                  <a:lnTo>
                    <a:pt x="204" y="2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5" name="Freeform 17">
              <a:extLst>
                <a:ext uri="{FF2B5EF4-FFF2-40B4-BE49-F238E27FC236}">
                  <a16:creationId xmlns:a16="http://schemas.microsoft.com/office/drawing/2014/main" id="{6E8BAD1E-8CF7-4E6E-92A0-D78721C12F5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348"/>
              <a:ext cx="379" cy="332"/>
            </a:xfrm>
            <a:custGeom>
              <a:avLst/>
              <a:gdLst>
                <a:gd name="T0" fmla="*/ 295 w 544"/>
                <a:gd name="T1" fmla="*/ 0 h 476"/>
                <a:gd name="T2" fmla="*/ 204 w 544"/>
                <a:gd name="T3" fmla="*/ 23 h 476"/>
                <a:gd name="T4" fmla="*/ 204 w 544"/>
                <a:gd name="T5" fmla="*/ 68 h 476"/>
                <a:gd name="T6" fmla="*/ 159 w 544"/>
                <a:gd name="T7" fmla="*/ 91 h 476"/>
                <a:gd name="T8" fmla="*/ 159 w 544"/>
                <a:gd name="T9" fmla="*/ 136 h 476"/>
                <a:gd name="T10" fmla="*/ 114 w 544"/>
                <a:gd name="T11" fmla="*/ 159 h 476"/>
                <a:gd name="T12" fmla="*/ 46 w 544"/>
                <a:gd name="T13" fmla="*/ 181 h 476"/>
                <a:gd name="T14" fmla="*/ 0 w 544"/>
                <a:gd name="T15" fmla="*/ 204 h 476"/>
                <a:gd name="T16" fmla="*/ 23 w 544"/>
                <a:gd name="T17" fmla="*/ 227 h 476"/>
                <a:gd name="T18" fmla="*/ 0 w 544"/>
                <a:gd name="T19" fmla="*/ 272 h 476"/>
                <a:gd name="T20" fmla="*/ 46 w 544"/>
                <a:gd name="T21" fmla="*/ 295 h 476"/>
                <a:gd name="T22" fmla="*/ 46 w 544"/>
                <a:gd name="T23" fmla="*/ 318 h 476"/>
                <a:gd name="T24" fmla="*/ 0 w 544"/>
                <a:gd name="T25" fmla="*/ 363 h 476"/>
                <a:gd name="T26" fmla="*/ 0 w 544"/>
                <a:gd name="T27" fmla="*/ 408 h 476"/>
                <a:gd name="T28" fmla="*/ 23 w 544"/>
                <a:gd name="T29" fmla="*/ 476 h 476"/>
                <a:gd name="T30" fmla="*/ 46 w 544"/>
                <a:gd name="T31" fmla="*/ 476 h 476"/>
                <a:gd name="T32" fmla="*/ 68 w 544"/>
                <a:gd name="T33" fmla="*/ 408 h 476"/>
                <a:gd name="T34" fmla="*/ 91 w 544"/>
                <a:gd name="T35" fmla="*/ 386 h 476"/>
                <a:gd name="T36" fmla="*/ 136 w 544"/>
                <a:gd name="T37" fmla="*/ 340 h 476"/>
                <a:gd name="T38" fmla="*/ 182 w 544"/>
                <a:gd name="T39" fmla="*/ 340 h 476"/>
                <a:gd name="T40" fmla="*/ 159 w 544"/>
                <a:gd name="T41" fmla="*/ 249 h 476"/>
                <a:gd name="T42" fmla="*/ 250 w 544"/>
                <a:gd name="T43" fmla="*/ 272 h 476"/>
                <a:gd name="T44" fmla="*/ 295 w 544"/>
                <a:gd name="T45" fmla="*/ 181 h 476"/>
                <a:gd name="T46" fmla="*/ 363 w 544"/>
                <a:gd name="T47" fmla="*/ 136 h 476"/>
                <a:gd name="T48" fmla="*/ 431 w 544"/>
                <a:gd name="T49" fmla="*/ 159 h 476"/>
                <a:gd name="T50" fmla="*/ 476 w 544"/>
                <a:gd name="T51" fmla="*/ 159 h 476"/>
                <a:gd name="T52" fmla="*/ 499 w 544"/>
                <a:gd name="T53" fmla="*/ 159 h 476"/>
                <a:gd name="T54" fmla="*/ 544 w 544"/>
                <a:gd name="T55" fmla="*/ 113 h 476"/>
                <a:gd name="T56" fmla="*/ 522 w 544"/>
                <a:gd name="T57" fmla="*/ 68 h 476"/>
                <a:gd name="T58" fmla="*/ 454 w 544"/>
                <a:gd name="T59" fmla="*/ 113 h 476"/>
                <a:gd name="T60" fmla="*/ 408 w 544"/>
                <a:gd name="T61" fmla="*/ 91 h 476"/>
                <a:gd name="T62" fmla="*/ 318 w 544"/>
                <a:gd name="T63" fmla="*/ 91 h 476"/>
                <a:gd name="T64" fmla="*/ 295 w 544"/>
                <a:gd name="T65" fmla="*/ 45 h 476"/>
                <a:gd name="T66" fmla="*/ 295 w 544"/>
                <a:gd name="T67" fmla="*/ 0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4" h="476">
                  <a:moveTo>
                    <a:pt x="295" y="0"/>
                  </a:moveTo>
                  <a:lnTo>
                    <a:pt x="204" y="23"/>
                  </a:lnTo>
                  <a:lnTo>
                    <a:pt x="204" y="68"/>
                  </a:lnTo>
                  <a:lnTo>
                    <a:pt x="159" y="91"/>
                  </a:lnTo>
                  <a:lnTo>
                    <a:pt x="159" y="136"/>
                  </a:lnTo>
                  <a:lnTo>
                    <a:pt x="114" y="159"/>
                  </a:lnTo>
                  <a:lnTo>
                    <a:pt x="46" y="181"/>
                  </a:lnTo>
                  <a:lnTo>
                    <a:pt x="0" y="204"/>
                  </a:lnTo>
                  <a:lnTo>
                    <a:pt x="23" y="227"/>
                  </a:lnTo>
                  <a:lnTo>
                    <a:pt x="0" y="272"/>
                  </a:lnTo>
                  <a:lnTo>
                    <a:pt x="46" y="295"/>
                  </a:lnTo>
                  <a:lnTo>
                    <a:pt x="46" y="318"/>
                  </a:lnTo>
                  <a:lnTo>
                    <a:pt x="0" y="363"/>
                  </a:lnTo>
                  <a:lnTo>
                    <a:pt x="0" y="408"/>
                  </a:lnTo>
                  <a:lnTo>
                    <a:pt x="23" y="476"/>
                  </a:lnTo>
                  <a:lnTo>
                    <a:pt x="46" y="476"/>
                  </a:lnTo>
                  <a:lnTo>
                    <a:pt x="68" y="408"/>
                  </a:lnTo>
                  <a:lnTo>
                    <a:pt x="91" y="386"/>
                  </a:lnTo>
                  <a:lnTo>
                    <a:pt x="136" y="340"/>
                  </a:lnTo>
                  <a:lnTo>
                    <a:pt x="182" y="340"/>
                  </a:lnTo>
                  <a:lnTo>
                    <a:pt x="159" y="249"/>
                  </a:lnTo>
                  <a:lnTo>
                    <a:pt x="250" y="272"/>
                  </a:lnTo>
                  <a:lnTo>
                    <a:pt x="295" y="181"/>
                  </a:lnTo>
                  <a:lnTo>
                    <a:pt x="363" y="136"/>
                  </a:lnTo>
                  <a:lnTo>
                    <a:pt x="431" y="159"/>
                  </a:lnTo>
                  <a:lnTo>
                    <a:pt x="476" y="159"/>
                  </a:lnTo>
                  <a:lnTo>
                    <a:pt x="499" y="159"/>
                  </a:lnTo>
                  <a:lnTo>
                    <a:pt x="544" y="113"/>
                  </a:lnTo>
                  <a:lnTo>
                    <a:pt x="522" y="68"/>
                  </a:lnTo>
                  <a:lnTo>
                    <a:pt x="454" y="113"/>
                  </a:lnTo>
                  <a:lnTo>
                    <a:pt x="408" y="91"/>
                  </a:lnTo>
                  <a:lnTo>
                    <a:pt x="318" y="91"/>
                  </a:lnTo>
                  <a:lnTo>
                    <a:pt x="295" y="45"/>
                  </a:lnTo>
                  <a:lnTo>
                    <a:pt x="295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6" name="Freeform 18">
              <a:extLst>
                <a:ext uri="{FF2B5EF4-FFF2-40B4-BE49-F238E27FC236}">
                  <a16:creationId xmlns:a16="http://schemas.microsoft.com/office/drawing/2014/main" id="{54A36F52-EC10-4B32-8EE4-90F869863D1C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0" y="3443"/>
              <a:ext cx="473" cy="300"/>
            </a:xfrm>
            <a:custGeom>
              <a:avLst/>
              <a:gdLst>
                <a:gd name="T0" fmla="*/ 567 w 680"/>
                <a:gd name="T1" fmla="*/ 68 h 431"/>
                <a:gd name="T2" fmla="*/ 544 w 680"/>
                <a:gd name="T3" fmla="*/ 45 h 431"/>
                <a:gd name="T4" fmla="*/ 499 w 680"/>
                <a:gd name="T5" fmla="*/ 45 h 431"/>
                <a:gd name="T6" fmla="*/ 476 w 680"/>
                <a:gd name="T7" fmla="*/ 23 h 431"/>
                <a:gd name="T8" fmla="*/ 408 w 680"/>
                <a:gd name="T9" fmla="*/ 23 h 431"/>
                <a:gd name="T10" fmla="*/ 340 w 680"/>
                <a:gd name="T11" fmla="*/ 0 h 431"/>
                <a:gd name="T12" fmla="*/ 272 w 680"/>
                <a:gd name="T13" fmla="*/ 45 h 431"/>
                <a:gd name="T14" fmla="*/ 227 w 680"/>
                <a:gd name="T15" fmla="*/ 136 h 431"/>
                <a:gd name="T16" fmla="*/ 136 w 680"/>
                <a:gd name="T17" fmla="*/ 113 h 431"/>
                <a:gd name="T18" fmla="*/ 159 w 680"/>
                <a:gd name="T19" fmla="*/ 204 h 431"/>
                <a:gd name="T20" fmla="*/ 113 w 680"/>
                <a:gd name="T21" fmla="*/ 204 h 431"/>
                <a:gd name="T22" fmla="*/ 45 w 680"/>
                <a:gd name="T23" fmla="*/ 272 h 431"/>
                <a:gd name="T24" fmla="*/ 23 w 680"/>
                <a:gd name="T25" fmla="*/ 340 h 431"/>
                <a:gd name="T26" fmla="*/ 45 w 680"/>
                <a:gd name="T27" fmla="*/ 363 h 431"/>
                <a:gd name="T28" fmla="*/ 0 w 680"/>
                <a:gd name="T29" fmla="*/ 386 h 431"/>
                <a:gd name="T30" fmla="*/ 45 w 680"/>
                <a:gd name="T31" fmla="*/ 408 h 431"/>
                <a:gd name="T32" fmla="*/ 68 w 680"/>
                <a:gd name="T33" fmla="*/ 408 h 431"/>
                <a:gd name="T34" fmla="*/ 113 w 680"/>
                <a:gd name="T35" fmla="*/ 431 h 431"/>
                <a:gd name="T36" fmla="*/ 113 w 680"/>
                <a:gd name="T37" fmla="*/ 386 h 431"/>
                <a:gd name="T38" fmla="*/ 136 w 680"/>
                <a:gd name="T39" fmla="*/ 386 h 431"/>
                <a:gd name="T40" fmla="*/ 136 w 680"/>
                <a:gd name="T41" fmla="*/ 340 h 431"/>
                <a:gd name="T42" fmla="*/ 159 w 680"/>
                <a:gd name="T43" fmla="*/ 318 h 431"/>
                <a:gd name="T44" fmla="*/ 181 w 680"/>
                <a:gd name="T45" fmla="*/ 340 h 431"/>
                <a:gd name="T46" fmla="*/ 272 w 680"/>
                <a:gd name="T47" fmla="*/ 250 h 431"/>
                <a:gd name="T48" fmla="*/ 272 w 680"/>
                <a:gd name="T49" fmla="*/ 227 h 431"/>
                <a:gd name="T50" fmla="*/ 295 w 680"/>
                <a:gd name="T51" fmla="*/ 204 h 431"/>
                <a:gd name="T52" fmla="*/ 363 w 680"/>
                <a:gd name="T53" fmla="*/ 204 h 431"/>
                <a:gd name="T54" fmla="*/ 385 w 680"/>
                <a:gd name="T55" fmla="*/ 182 h 431"/>
                <a:gd name="T56" fmla="*/ 476 w 680"/>
                <a:gd name="T57" fmla="*/ 159 h 431"/>
                <a:gd name="T58" fmla="*/ 498 w 680"/>
                <a:gd name="T59" fmla="*/ 191 h 431"/>
                <a:gd name="T60" fmla="*/ 548 w 680"/>
                <a:gd name="T61" fmla="*/ 211 h 431"/>
                <a:gd name="T62" fmla="*/ 567 w 680"/>
                <a:gd name="T63" fmla="*/ 250 h 431"/>
                <a:gd name="T64" fmla="*/ 600 w 680"/>
                <a:gd name="T65" fmla="*/ 337 h 431"/>
                <a:gd name="T66" fmla="*/ 658 w 680"/>
                <a:gd name="T67" fmla="*/ 250 h 431"/>
                <a:gd name="T68" fmla="*/ 680 w 680"/>
                <a:gd name="T69" fmla="*/ 227 h 431"/>
                <a:gd name="T70" fmla="*/ 635 w 680"/>
                <a:gd name="T71" fmla="*/ 204 h 431"/>
                <a:gd name="T72" fmla="*/ 635 w 680"/>
                <a:gd name="T73" fmla="*/ 182 h 431"/>
                <a:gd name="T74" fmla="*/ 658 w 680"/>
                <a:gd name="T75" fmla="*/ 159 h 431"/>
                <a:gd name="T76" fmla="*/ 612 w 680"/>
                <a:gd name="T77" fmla="*/ 136 h 431"/>
                <a:gd name="T78" fmla="*/ 612 w 680"/>
                <a:gd name="T79" fmla="*/ 91 h 431"/>
                <a:gd name="T80" fmla="*/ 567 w 680"/>
                <a:gd name="T81" fmla="*/ 68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80" h="431">
                  <a:moveTo>
                    <a:pt x="567" y="68"/>
                  </a:moveTo>
                  <a:lnTo>
                    <a:pt x="544" y="45"/>
                  </a:lnTo>
                  <a:lnTo>
                    <a:pt x="499" y="45"/>
                  </a:lnTo>
                  <a:lnTo>
                    <a:pt x="476" y="23"/>
                  </a:lnTo>
                  <a:lnTo>
                    <a:pt x="408" y="23"/>
                  </a:lnTo>
                  <a:lnTo>
                    <a:pt x="340" y="0"/>
                  </a:lnTo>
                  <a:lnTo>
                    <a:pt x="272" y="45"/>
                  </a:lnTo>
                  <a:lnTo>
                    <a:pt x="227" y="136"/>
                  </a:lnTo>
                  <a:lnTo>
                    <a:pt x="136" y="113"/>
                  </a:lnTo>
                  <a:lnTo>
                    <a:pt x="159" y="204"/>
                  </a:lnTo>
                  <a:lnTo>
                    <a:pt x="113" y="204"/>
                  </a:lnTo>
                  <a:lnTo>
                    <a:pt x="45" y="272"/>
                  </a:lnTo>
                  <a:lnTo>
                    <a:pt x="23" y="340"/>
                  </a:lnTo>
                  <a:lnTo>
                    <a:pt x="45" y="363"/>
                  </a:lnTo>
                  <a:lnTo>
                    <a:pt x="0" y="386"/>
                  </a:lnTo>
                  <a:lnTo>
                    <a:pt x="45" y="408"/>
                  </a:lnTo>
                  <a:lnTo>
                    <a:pt x="68" y="408"/>
                  </a:lnTo>
                  <a:lnTo>
                    <a:pt x="113" y="431"/>
                  </a:lnTo>
                  <a:lnTo>
                    <a:pt x="113" y="386"/>
                  </a:lnTo>
                  <a:lnTo>
                    <a:pt x="136" y="386"/>
                  </a:lnTo>
                  <a:lnTo>
                    <a:pt x="136" y="340"/>
                  </a:lnTo>
                  <a:lnTo>
                    <a:pt x="159" y="318"/>
                  </a:lnTo>
                  <a:lnTo>
                    <a:pt x="181" y="340"/>
                  </a:lnTo>
                  <a:lnTo>
                    <a:pt x="272" y="250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363" y="204"/>
                  </a:lnTo>
                  <a:lnTo>
                    <a:pt x="385" y="182"/>
                  </a:lnTo>
                  <a:lnTo>
                    <a:pt x="476" y="159"/>
                  </a:lnTo>
                  <a:lnTo>
                    <a:pt x="498" y="191"/>
                  </a:lnTo>
                  <a:lnTo>
                    <a:pt x="548" y="211"/>
                  </a:lnTo>
                  <a:lnTo>
                    <a:pt x="567" y="250"/>
                  </a:lnTo>
                  <a:lnTo>
                    <a:pt x="600" y="337"/>
                  </a:lnTo>
                  <a:lnTo>
                    <a:pt x="658" y="250"/>
                  </a:lnTo>
                  <a:lnTo>
                    <a:pt x="680" y="227"/>
                  </a:lnTo>
                  <a:lnTo>
                    <a:pt x="635" y="204"/>
                  </a:lnTo>
                  <a:lnTo>
                    <a:pt x="635" y="182"/>
                  </a:lnTo>
                  <a:lnTo>
                    <a:pt x="658" y="159"/>
                  </a:lnTo>
                  <a:lnTo>
                    <a:pt x="612" y="136"/>
                  </a:lnTo>
                  <a:lnTo>
                    <a:pt x="612" y="91"/>
                  </a:lnTo>
                  <a:lnTo>
                    <a:pt x="567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7" name="Freeform 19">
              <a:extLst>
                <a:ext uri="{FF2B5EF4-FFF2-40B4-BE49-F238E27FC236}">
                  <a16:creationId xmlns:a16="http://schemas.microsoft.com/office/drawing/2014/main" id="{D5C92F15-9326-4216-A32D-E7B06978BA7A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7" y="3332"/>
              <a:ext cx="221" cy="95"/>
            </a:xfrm>
            <a:custGeom>
              <a:avLst/>
              <a:gdLst>
                <a:gd name="T0" fmla="*/ 0 w 317"/>
                <a:gd name="T1" fmla="*/ 91 h 136"/>
                <a:gd name="T2" fmla="*/ 22 w 317"/>
                <a:gd name="T3" fmla="*/ 136 h 136"/>
                <a:gd name="T4" fmla="*/ 68 w 317"/>
                <a:gd name="T5" fmla="*/ 91 h 136"/>
                <a:gd name="T6" fmla="*/ 136 w 317"/>
                <a:gd name="T7" fmla="*/ 136 h 136"/>
                <a:gd name="T8" fmla="*/ 204 w 317"/>
                <a:gd name="T9" fmla="*/ 114 h 136"/>
                <a:gd name="T10" fmla="*/ 249 w 317"/>
                <a:gd name="T11" fmla="*/ 114 h 136"/>
                <a:gd name="T12" fmla="*/ 295 w 317"/>
                <a:gd name="T13" fmla="*/ 136 h 136"/>
                <a:gd name="T14" fmla="*/ 317 w 317"/>
                <a:gd name="T15" fmla="*/ 114 h 136"/>
                <a:gd name="T16" fmla="*/ 272 w 317"/>
                <a:gd name="T17" fmla="*/ 91 h 136"/>
                <a:gd name="T18" fmla="*/ 227 w 317"/>
                <a:gd name="T19" fmla="*/ 46 h 136"/>
                <a:gd name="T20" fmla="*/ 204 w 317"/>
                <a:gd name="T21" fmla="*/ 0 h 136"/>
                <a:gd name="T22" fmla="*/ 181 w 317"/>
                <a:gd name="T23" fmla="*/ 23 h 136"/>
                <a:gd name="T24" fmla="*/ 136 w 317"/>
                <a:gd name="T25" fmla="*/ 0 h 136"/>
                <a:gd name="T26" fmla="*/ 66 w 317"/>
                <a:gd name="T27" fmla="*/ 18 h 136"/>
                <a:gd name="T28" fmla="*/ 48 w 317"/>
                <a:gd name="T29" fmla="*/ 36 h 136"/>
                <a:gd name="T30" fmla="*/ 11 w 317"/>
                <a:gd name="T31" fmla="*/ 17 h 136"/>
                <a:gd name="T32" fmla="*/ 20 w 317"/>
                <a:gd name="T33" fmla="*/ 50 h 136"/>
                <a:gd name="T34" fmla="*/ 0 w 317"/>
                <a:gd name="T35" fmla="*/ 91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17" h="136">
                  <a:moveTo>
                    <a:pt x="0" y="91"/>
                  </a:moveTo>
                  <a:lnTo>
                    <a:pt x="22" y="136"/>
                  </a:lnTo>
                  <a:lnTo>
                    <a:pt x="68" y="91"/>
                  </a:lnTo>
                  <a:lnTo>
                    <a:pt x="136" y="136"/>
                  </a:lnTo>
                  <a:lnTo>
                    <a:pt x="204" y="114"/>
                  </a:lnTo>
                  <a:lnTo>
                    <a:pt x="249" y="114"/>
                  </a:lnTo>
                  <a:lnTo>
                    <a:pt x="295" y="136"/>
                  </a:lnTo>
                  <a:lnTo>
                    <a:pt x="317" y="114"/>
                  </a:lnTo>
                  <a:lnTo>
                    <a:pt x="272" y="91"/>
                  </a:lnTo>
                  <a:lnTo>
                    <a:pt x="227" y="46"/>
                  </a:lnTo>
                  <a:lnTo>
                    <a:pt x="204" y="0"/>
                  </a:lnTo>
                  <a:lnTo>
                    <a:pt x="181" y="23"/>
                  </a:lnTo>
                  <a:lnTo>
                    <a:pt x="136" y="0"/>
                  </a:lnTo>
                  <a:lnTo>
                    <a:pt x="66" y="18"/>
                  </a:lnTo>
                  <a:lnTo>
                    <a:pt x="48" y="36"/>
                  </a:lnTo>
                  <a:lnTo>
                    <a:pt x="11" y="17"/>
                  </a:lnTo>
                  <a:lnTo>
                    <a:pt x="20" y="50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8" name="Freeform 20">
              <a:extLst>
                <a:ext uri="{FF2B5EF4-FFF2-40B4-BE49-F238E27FC236}">
                  <a16:creationId xmlns:a16="http://schemas.microsoft.com/office/drawing/2014/main" id="{B138F7CD-8169-454D-AFBF-7758A6149353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1" y="3395"/>
              <a:ext cx="269" cy="206"/>
            </a:xfrm>
            <a:custGeom>
              <a:avLst/>
              <a:gdLst>
                <a:gd name="T0" fmla="*/ 340 w 386"/>
                <a:gd name="T1" fmla="*/ 23 h 295"/>
                <a:gd name="T2" fmla="*/ 318 w 386"/>
                <a:gd name="T3" fmla="*/ 45 h 295"/>
                <a:gd name="T4" fmla="*/ 272 w 386"/>
                <a:gd name="T5" fmla="*/ 23 h 295"/>
                <a:gd name="T6" fmla="*/ 227 w 386"/>
                <a:gd name="T7" fmla="*/ 23 h 295"/>
                <a:gd name="T8" fmla="*/ 159 w 386"/>
                <a:gd name="T9" fmla="*/ 45 h 295"/>
                <a:gd name="T10" fmla="*/ 91 w 386"/>
                <a:gd name="T11" fmla="*/ 0 h 295"/>
                <a:gd name="T12" fmla="*/ 0 w 386"/>
                <a:gd name="T13" fmla="*/ 91 h 295"/>
                <a:gd name="T14" fmla="*/ 23 w 386"/>
                <a:gd name="T15" fmla="*/ 113 h 295"/>
                <a:gd name="T16" fmla="*/ 68 w 386"/>
                <a:gd name="T17" fmla="*/ 113 h 295"/>
                <a:gd name="T18" fmla="*/ 91 w 386"/>
                <a:gd name="T19" fmla="*/ 136 h 295"/>
                <a:gd name="T20" fmla="*/ 136 w 386"/>
                <a:gd name="T21" fmla="*/ 159 h 295"/>
                <a:gd name="T22" fmla="*/ 136 w 386"/>
                <a:gd name="T23" fmla="*/ 204 h 295"/>
                <a:gd name="T24" fmla="*/ 182 w 386"/>
                <a:gd name="T25" fmla="*/ 227 h 295"/>
                <a:gd name="T26" fmla="*/ 159 w 386"/>
                <a:gd name="T27" fmla="*/ 250 h 295"/>
                <a:gd name="T28" fmla="*/ 159 w 386"/>
                <a:gd name="T29" fmla="*/ 272 h 295"/>
                <a:gd name="T30" fmla="*/ 204 w 386"/>
                <a:gd name="T31" fmla="*/ 295 h 295"/>
                <a:gd name="T32" fmla="*/ 227 w 386"/>
                <a:gd name="T33" fmla="*/ 272 h 295"/>
                <a:gd name="T34" fmla="*/ 250 w 386"/>
                <a:gd name="T35" fmla="*/ 250 h 295"/>
                <a:gd name="T36" fmla="*/ 295 w 386"/>
                <a:gd name="T37" fmla="*/ 250 h 295"/>
                <a:gd name="T38" fmla="*/ 340 w 386"/>
                <a:gd name="T39" fmla="*/ 204 h 295"/>
                <a:gd name="T40" fmla="*/ 363 w 386"/>
                <a:gd name="T41" fmla="*/ 204 h 295"/>
                <a:gd name="T42" fmla="*/ 363 w 386"/>
                <a:gd name="T43" fmla="*/ 181 h 295"/>
                <a:gd name="T44" fmla="*/ 386 w 386"/>
                <a:gd name="T45" fmla="*/ 159 h 295"/>
                <a:gd name="T46" fmla="*/ 340 w 386"/>
                <a:gd name="T47" fmla="*/ 113 h 295"/>
                <a:gd name="T48" fmla="*/ 363 w 386"/>
                <a:gd name="T49" fmla="*/ 68 h 295"/>
                <a:gd name="T50" fmla="*/ 386 w 386"/>
                <a:gd name="T51" fmla="*/ 45 h 295"/>
                <a:gd name="T52" fmla="*/ 363 w 386"/>
                <a:gd name="T53" fmla="*/ 23 h 295"/>
                <a:gd name="T54" fmla="*/ 340 w 386"/>
                <a:gd name="T55" fmla="*/ 23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86" h="295">
                  <a:moveTo>
                    <a:pt x="340" y="23"/>
                  </a:moveTo>
                  <a:lnTo>
                    <a:pt x="318" y="45"/>
                  </a:lnTo>
                  <a:lnTo>
                    <a:pt x="272" y="23"/>
                  </a:lnTo>
                  <a:lnTo>
                    <a:pt x="227" y="23"/>
                  </a:lnTo>
                  <a:lnTo>
                    <a:pt x="159" y="45"/>
                  </a:lnTo>
                  <a:lnTo>
                    <a:pt x="91" y="0"/>
                  </a:lnTo>
                  <a:lnTo>
                    <a:pt x="0" y="91"/>
                  </a:lnTo>
                  <a:lnTo>
                    <a:pt x="23" y="113"/>
                  </a:lnTo>
                  <a:lnTo>
                    <a:pt x="68" y="113"/>
                  </a:lnTo>
                  <a:lnTo>
                    <a:pt x="91" y="136"/>
                  </a:lnTo>
                  <a:lnTo>
                    <a:pt x="136" y="159"/>
                  </a:lnTo>
                  <a:lnTo>
                    <a:pt x="136" y="204"/>
                  </a:lnTo>
                  <a:lnTo>
                    <a:pt x="182" y="227"/>
                  </a:lnTo>
                  <a:lnTo>
                    <a:pt x="159" y="250"/>
                  </a:lnTo>
                  <a:lnTo>
                    <a:pt x="159" y="272"/>
                  </a:lnTo>
                  <a:lnTo>
                    <a:pt x="204" y="295"/>
                  </a:lnTo>
                  <a:lnTo>
                    <a:pt x="227" y="272"/>
                  </a:lnTo>
                  <a:lnTo>
                    <a:pt x="250" y="250"/>
                  </a:lnTo>
                  <a:lnTo>
                    <a:pt x="295" y="250"/>
                  </a:lnTo>
                  <a:lnTo>
                    <a:pt x="340" y="204"/>
                  </a:lnTo>
                  <a:lnTo>
                    <a:pt x="363" y="204"/>
                  </a:lnTo>
                  <a:lnTo>
                    <a:pt x="363" y="181"/>
                  </a:lnTo>
                  <a:lnTo>
                    <a:pt x="386" y="159"/>
                  </a:lnTo>
                  <a:lnTo>
                    <a:pt x="340" y="113"/>
                  </a:lnTo>
                  <a:lnTo>
                    <a:pt x="363" y="68"/>
                  </a:lnTo>
                  <a:lnTo>
                    <a:pt x="386" y="45"/>
                  </a:lnTo>
                  <a:lnTo>
                    <a:pt x="363" y="23"/>
                  </a:lnTo>
                  <a:lnTo>
                    <a:pt x="340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09" name="Freeform 21">
              <a:extLst>
                <a:ext uri="{FF2B5EF4-FFF2-40B4-BE49-F238E27FC236}">
                  <a16:creationId xmlns:a16="http://schemas.microsoft.com/office/drawing/2014/main" id="{7673BEE3-F6E1-4CCA-B6D5-4C130181780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6" y="3332"/>
              <a:ext cx="110" cy="111"/>
            </a:xfrm>
            <a:custGeom>
              <a:avLst/>
              <a:gdLst>
                <a:gd name="T0" fmla="*/ 159 w 159"/>
                <a:gd name="T1" fmla="*/ 0 h 159"/>
                <a:gd name="T2" fmla="*/ 91 w 159"/>
                <a:gd name="T3" fmla="*/ 23 h 159"/>
                <a:gd name="T4" fmla="*/ 23 w 159"/>
                <a:gd name="T5" fmla="*/ 91 h 159"/>
                <a:gd name="T6" fmla="*/ 0 w 159"/>
                <a:gd name="T7" fmla="*/ 91 h 159"/>
                <a:gd name="T8" fmla="*/ 23 w 159"/>
                <a:gd name="T9" fmla="*/ 136 h 159"/>
                <a:gd name="T10" fmla="*/ 46 w 159"/>
                <a:gd name="T11" fmla="*/ 159 h 159"/>
                <a:gd name="T12" fmla="*/ 68 w 159"/>
                <a:gd name="T13" fmla="*/ 136 h 159"/>
                <a:gd name="T14" fmla="*/ 91 w 159"/>
                <a:gd name="T15" fmla="*/ 136 h 159"/>
                <a:gd name="T16" fmla="*/ 114 w 159"/>
                <a:gd name="T17" fmla="*/ 114 h 159"/>
                <a:gd name="T18" fmla="*/ 91 w 159"/>
                <a:gd name="T19" fmla="*/ 91 h 159"/>
                <a:gd name="T20" fmla="*/ 114 w 159"/>
                <a:gd name="T21" fmla="*/ 46 h 159"/>
                <a:gd name="T22" fmla="*/ 159 w 159"/>
                <a:gd name="T23" fmla="*/ 23 h 159"/>
                <a:gd name="T24" fmla="*/ 159 w 159"/>
                <a:gd name="T25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9" h="159">
                  <a:moveTo>
                    <a:pt x="159" y="0"/>
                  </a:moveTo>
                  <a:lnTo>
                    <a:pt x="91" y="23"/>
                  </a:lnTo>
                  <a:lnTo>
                    <a:pt x="23" y="91"/>
                  </a:lnTo>
                  <a:lnTo>
                    <a:pt x="0" y="91"/>
                  </a:lnTo>
                  <a:lnTo>
                    <a:pt x="23" y="136"/>
                  </a:lnTo>
                  <a:lnTo>
                    <a:pt x="46" y="159"/>
                  </a:lnTo>
                  <a:lnTo>
                    <a:pt x="68" y="136"/>
                  </a:lnTo>
                  <a:lnTo>
                    <a:pt x="91" y="136"/>
                  </a:lnTo>
                  <a:lnTo>
                    <a:pt x="114" y="114"/>
                  </a:lnTo>
                  <a:lnTo>
                    <a:pt x="91" y="91"/>
                  </a:lnTo>
                  <a:lnTo>
                    <a:pt x="114" y="46"/>
                  </a:lnTo>
                  <a:lnTo>
                    <a:pt x="159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10" name="Freeform 22">
              <a:extLst>
                <a:ext uri="{FF2B5EF4-FFF2-40B4-BE49-F238E27FC236}">
                  <a16:creationId xmlns:a16="http://schemas.microsoft.com/office/drawing/2014/main" id="{758D784F-24B3-4C2F-916D-68A5C364F2D9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8" y="3095"/>
              <a:ext cx="332" cy="269"/>
            </a:xfrm>
            <a:custGeom>
              <a:avLst/>
              <a:gdLst>
                <a:gd name="T0" fmla="*/ 340 w 476"/>
                <a:gd name="T1" fmla="*/ 0 h 386"/>
                <a:gd name="T2" fmla="*/ 317 w 476"/>
                <a:gd name="T3" fmla="*/ 0 h 386"/>
                <a:gd name="T4" fmla="*/ 294 w 476"/>
                <a:gd name="T5" fmla="*/ 46 h 386"/>
                <a:gd name="T6" fmla="*/ 249 w 476"/>
                <a:gd name="T7" fmla="*/ 46 h 386"/>
                <a:gd name="T8" fmla="*/ 226 w 476"/>
                <a:gd name="T9" fmla="*/ 91 h 386"/>
                <a:gd name="T10" fmla="*/ 136 w 476"/>
                <a:gd name="T11" fmla="*/ 91 h 386"/>
                <a:gd name="T12" fmla="*/ 90 w 476"/>
                <a:gd name="T13" fmla="*/ 46 h 386"/>
                <a:gd name="T14" fmla="*/ 68 w 476"/>
                <a:gd name="T15" fmla="*/ 68 h 386"/>
                <a:gd name="T16" fmla="*/ 22 w 476"/>
                <a:gd name="T17" fmla="*/ 68 h 386"/>
                <a:gd name="T18" fmla="*/ 22 w 476"/>
                <a:gd name="T19" fmla="*/ 91 h 386"/>
                <a:gd name="T20" fmla="*/ 22 w 476"/>
                <a:gd name="T21" fmla="*/ 136 h 386"/>
                <a:gd name="T22" fmla="*/ 0 w 476"/>
                <a:gd name="T23" fmla="*/ 159 h 386"/>
                <a:gd name="T24" fmla="*/ 0 w 476"/>
                <a:gd name="T25" fmla="*/ 227 h 386"/>
                <a:gd name="T26" fmla="*/ 45 w 476"/>
                <a:gd name="T27" fmla="*/ 204 h 386"/>
                <a:gd name="T28" fmla="*/ 90 w 476"/>
                <a:gd name="T29" fmla="*/ 250 h 386"/>
                <a:gd name="T30" fmla="*/ 90 w 476"/>
                <a:gd name="T31" fmla="*/ 272 h 386"/>
                <a:gd name="T32" fmla="*/ 136 w 476"/>
                <a:gd name="T33" fmla="*/ 272 h 386"/>
                <a:gd name="T34" fmla="*/ 158 w 476"/>
                <a:gd name="T35" fmla="*/ 250 h 386"/>
                <a:gd name="T36" fmla="*/ 181 w 476"/>
                <a:gd name="T37" fmla="*/ 272 h 386"/>
                <a:gd name="T38" fmla="*/ 204 w 476"/>
                <a:gd name="T39" fmla="*/ 250 h 386"/>
                <a:gd name="T40" fmla="*/ 204 w 476"/>
                <a:gd name="T41" fmla="*/ 272 h 386"/>
                <a:gd name="T42" fmla="*/ 226 w 476"/>
                <a:gd name="T43" fmla="*/ 250 h 386"/>
                <a:gd name="T44" fmla="*/ 294 w 476"/>
                <a:gd name="T45" fmla="*/ 272 h 386"/>
                <a:gd name="T46" fmla="*/ 317 w 476"/>
                <a:gd name="T47" fmla="*/ 272 h 386"/>
                <a:gd name="T48" fmla="*/ 362 w 476"/>
                <a:gd name="T49" fmla="*/ 340 h 386"/>
                <a:gd name="T50" fmla="*/ 408 w 476"/>
                <a:gd name="T51" fmla="*/ 386 h 386"/>
                <a:gd name="T52" fmla="*/ 408 w 476"/>
                <a:gd name="T53" fmla="*/ 340 h 386"/>
                <a:gd name="T54" fmla="*/ 453 w 476"/>
                <a:gd name="T55" fmla="*/ 340 h 386"/>
                <a:gd name="T56" fmla="*/ 453 w 476"/>
                <a:gd name="T57" fmla="*/ 295 h 386"/>
                <a:gd name="T58" fmla="*/ 476 w 476"/>
                <a:gd name="T59" fmla="*/ 272 h 386"/>
                <a:gd name="T60" fmla="*/ 476 w 476"/>
                <a:gd name="T61" fmla="*/ 227 h 386"/>
                <a:gd name="T62" fmla="*/ 453 w 476"/>
                <a:gd name="T63" fmla="*/ 182 h 386"/>
                <a:gd name="T64" fmla="*/ 453 w 476"/>
                <a:gd name="T65" fmla="*/ 114 h 386"/>
                <a:gd name="T66" fmla="*/ 430 w 476"/>
                <a:gd name="T67" fmla="*/ 159 h 386"/>
                <a:gd name="T68" fmla="*/ 385 w 476"/>
                <a:gd name="T69" fmla="*/ 182 h 386"/>
                <a:gd name="T70" fmla="*/ 340 w 476"/>
                <a:gd name="T71" fmla="*/ 159 h 386"/>
                <a:gd name="T72" fmla="*/ 362 w 476"/>
                <a:gd name="T73" fmla="*/ 114 h 386"/>
                <a:gd name="T74" fmla="*/ 317 w 476"/>
                <a:gd name="T75" fmla="*/ 91 h 386"/>
                <a:gd name="T76" fmla="*/ 340 w 476"/>
                <a:gd name="T77" fmla="*/ 46 h 386"/>
                <a:gd name="T78" fmla="*/ 340 w 476"/>
                <a:gd name="T79" fmla="*/ 0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76" h="386">
                  <a:moveTo>
                    <a:pt x="340" y="0"/>
                  </a:moveTo>
                  <a:lnTo>
                    <a:pt x="317" y="0"/>
                  </a:lnTo>
                  <a:lnTo>
                    <a:pt x="294" y="46"/>
                  </a:lnTo>
                  <a:lnTo>
                    <a:pt x="249" y="46"/>
                  </a:lnTo>
                  <a:lnTo>
                    <a:pt x="226" y="91"/>
                  </a:lnTo>
                  <a:lnTo>
                    <a:pt x="136" y="91"/>
                  </a:lnTo>
                  <a:lnTo>
                    <a:pt x="90" y="46"/>
                  </a:lnTo>
                  <a:lnTo>
                    <a:pt x="68" y="68"/>
                  </a:lnTo>
                  <a:lnTo>
                    <a:pt x="22" y="68"/>
                  </a:lnTo>
                  <a:lnTo>
                    <a:pt x="22" y="91"/>
                  </a:lnTo>
                  <a:lnTo>
                    <a:pt x="22" y="136"/>
                  </a:lnTo>
                  <a:lnTo>
                    <a:pt x="0" y="159"/>
                  </a:lnTo>
                  <a:lnTo>
                    <a:pt x="0" y="227"/>
                  </a:lnTo>
                  <a:lnTo>
                    <a:pt x="45" y="204"/>
                  </a:lnTo>
                  <a:lnTo>
                    <a:pt x="90" y="250"/>
                  </a:lnTo>
                  <a:lnTo>
                    <a:pt x="90" y="272"/>
                  </a:lnTo>
                  <a:lnTo>
                    <a:pt x="136" y="272"/>
                  </a:lnTo>
                  <a:lnTo>
                    <a:pt x="158" y="250"/>
                  </a:lnTo>
                  <a:lnTo>
                    <a:pt x="181" y="272"/>
                  </a:lnTo>
                  <a:lnTo>
                    <a:pt x="204" y="250"/>
                  </a:lnTo>
                  <a:lnTo>
                    <a:pt x="204" y="272"/>
                  </a:lnTo>
                  <a:lnTo>
                    <a:pt x="226" y="250"/>
                  </a:lnTo>
                  <a:lnTo>
                    <a:pt x="294" y="272"/>
                  </a:lnTo>
                  <a:lnTo>
                    <a:pt x="317" y="272"/>
                  </a:lnTo>
                  <a:lnTo>
                    <a:pt x="362" y="340"/>
                  </a:lnTo>
                  <a:lnTo>
                    <a:pt x="408" y="386"/>
                  </a:lnTo>
                  <a:lnTo>
                    <a:pt x="408" y="340"/>
                  </a:lnTo>
                  <a:lnTo>
                    <a:pt x="453" y="340"/>
                  </a:lnTo>
                  <a:lnTo>
                    <a:pt x="453" y="295"/>
                  </a:lnTo>
                  <a:lnTo>
                    <a:pt x="476" y="272"/>
                  </a:lnTo>
                  <a:lnTo>
                    <a:pt x="476" y="227"/>
                  </a:lnTo>
                  <a:lnTo>
                    <a:pt x="453" y="182"/>
                  </a:lnTo>
                  <a:lnTo>
                    <a:pt x="453" y="114"/>
                  </a:lnTo>
                  <a:lnTo>
                    <a:pt x="430" y="159"/>
                  </a:lnTo>
                  <a:lnTo>
                    <a:pt x="385" y="182"/>
                  </a:lnTo>
                  <a:lnTo>
                    <a:pt x="340" y="159"/>
                  </a:lnTo>
                  <a:lnTo>
                    <a:pt x="362" y="114"/>
                  </a:lnTo>
                  <a:lnTo>
                    <a:pt x="317" y="91"/>
                  </a:lnTo>
                  <a:lnTo>
                    <a:pt x="340" y="46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11" name="Freeform 23">
              <a:extLst>
                <a:ext uri="{FF2B5EF4-FFF2-40B4-BE49-F238E27FC236}">
                  <a16:creationId xmlns:a16="http://schemas.microsoft.com/office/drawing/2014/main" id="{EFFBF9D5-5100-42E5-A29A-FD6F68F60515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9" y="2905"/>
              <a:ext cx="490" cy="317"/>
            </a:xfrm>
            <a:custGeom>
              <a:avLst/>
              <a:gdLst>
                <a:gd name="T0" fmla="*/ 23 w 703"/>
                <a:gd name="T1" fmla="*/ 272 h 454"/>
                <a:gd name="T2" fmla="*/ 23 w 703"/>
                <a:gd name="T3" fmla="*/ 318 h 454"/>
                <a:gd name="T4" fmla="*/ 0 w 703"/>
                <a:gd name="T5" fmla="*/ 363 h 454"/>
                <a:gd name="T6" fmla="*/ 45 w 703"/>
                <a:gd name="T7" fmla="*/ 386 h 454"/>
                <a:gd name="T8" fmla="*/ 23 w 703"/>
                <a:gd name="T9" fmla="*/ 431 h 454"/>
                <a:gd name="T10" fmla="*/ 68 w 703"/>
                <a:gd name="T11" fmla="*/ 454 h 454"/>
                <a:gd name="T12" fmla="*/ 113 w 703"/>
                <a:gd name="T13" fmla="*/ 431 h 454"/>
                <a:gd name="T14" fmla="*/ 136 w 703"/>
                <a:gd name="T15" fmla="*/ 386 h 454"/>
                <a:gd name="T16" fmla="*/ 182 w 703"/>
                <a:gd name="T17" fmla="*/ 318 h 454"/>
                <a:gd name="T18" fmla="*/ 204 w 703"/>
                <a:gd name="T19" fmla="*/ 295 h 454"/>
                <a:gd name="T20" fmla="*/ 272 w 703"/>
                <a:gd name="T21" fmla="*/ 272 h 454"/>
                <a:gd name="T22" fmla="*/ 340 w 703"/>
                <a:gd name="T23" fmla="*/ 272 h 454"/>
                <a:gd name="T24" fmla="*/ 408 w 703"/>
                <a:gd name="T25" fmla="*/ 295 h 454"/>
                <a:gd name="T26" fmla="*/ 408 w 703"/>
                <a:gd name="T27" fmla="*/ 272 h 454"/>
                <a:gd name="T28" fmla="*/ 408 w 703"/>
                <a:gd name="T29" fmla="*/ 249 h 454"/>
                <a:gd name="T30" fmla="*/ 454 w 703"/>
                <a:gd name="T31" fmla="*/ 227 h 454"/>
                <a:gd name="T32" fmla="*/ 499 w 703"/>
                <a:gd name="T33" fmla="*/ 181 h 454"/>
                <a:gd name="T34" fmla="*/ 567 w 703"/>
                <a:gd name="T35" fmla="*/ 227 h 454"/>
                <a:gd name="T36" fmla="*/ 590 w 703"/>
                <a:gd name="T37" fmla="*/ 227 h 454"/>
                <a:gd name="T38" fmla="*/ 612 w 703"/>
                <a:gd name="T39" fmla="*/ 159 h 454"/>
                <a:gd name="T40" fmla="*/ 680 w 703"/>
                <a:gd name="T41" fmla="*/ 159 h 454"/>
                <a:gd name="T42" fmla="*/ 703 w 703"/>
                <a:gd name="T43" fmla="*/ 91 h 454"/>
                <a:gd name="T44" fmla="*/ 635 w 703"/>
                <a:gd name="T45" fmla="*/ 68 h 454"/>
                <a:gd name="T46" fmla="*/ 635 w 703"/>
                <a:gd name="T47" fmla="*/ 23 h 454"/>
                <a:gd name="T48" fmla="*/ 680 w 703"/>
                <a:gd name="T49" fmla="*/ 23 h 454"/>
                <a:gd name="T50" fmla="*/ 635 w 703"/>
                <a:gd name="T51" fmla="*/ 0 h 454"/>
                <a:gd name="T52" fmla="*/ 590 w 703"/>
                <a:gd name="T53" fmla="*/ 23 h 454"/>
                <a:gd name="T54" fmla="*/ 522 w 703"/>
                <a:gd name="T55" fmla="*/ 0 h 454"/>
                <a:gd name="T56" fmla="*/ 499 w 703"/>
                <a:gd name="T57" fmla="*/ 23 h 454"/>
                <a:gd name="T58" fmla="*/ 454 w 703"/>
                <a:gd name="T59" fmla="*/ 23 h 454"/>
                <a:gd name="T60" fmla="*/ 476 w 703"/>
                <a:gd name="T61" fmla="*/ 45 h 454"/>
                <a:gd name="T62" fmla="*/ 454 w 703"/>
                <a:gd name="T63" fmla="*/ 91 h 454"/>
                <a:gd name="T64" fmla="*/ 363 w 703"/>
                <a:gd name="T65" fmla="*/ 113 h 454"/>
                <a:gd name="T66" fmla="*/ 272 w 703"/>
                <a:gd name="T67" fmla="*/ 159 h 454"/>
                <a:gd name="T68" fmla="*/ 159 w 703"/>
                <a:gd name="T69" fmla="*/ 227 h 454"/>
                <a:gd name="T70" fmla="*/ 113 w 703"/>
                <a:gd name="T71" fmla="*/ 249 h 454"/>
                <a:gd name="T72" fmla="*/ 91 w 703"/>
                <a:gd name="T73" fmla="*/ 272 h 454"/>
                <a:gd name="T74" fmla="*/ 23 w 703"/>
                <a:gd name="T75" fmla="*/ 272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3" h="454">
                  <a:moveTo>
                    <a:pt x="23" y="272"/>
                  </a:moveTo>
                  <a:lnTo>
                    <a:pt x="23" y="318"/>
                  </a:lnTo>
                  <a:lnTo>
                    <a:pt x="0" y="363"/>
                  </a:lnTo>
                  <a:lnTo>
                    <a:pt x="45" y="386"/>
                  </a:lnTo>
                  <a:lnTo>
                    <a:pt x="23" y="431"/>
                  </a:lnTo>
                  <a:lnTo>
                    <a:pt x="68" y="454"/>
                  </a:lnTo>
                  <a:lnTo>
                    <a:pt x="113" y="431"/>
                  </a:lnTo>
                  <a:lnTo>
                    <a:pt x="136" y="386"/>
                  </a:lnTo>
                  <a:lnTo>
                    <a:pt x="182" y="318"/>
                  </a:lnTo>
                  <a:lnTo>
                    <a:pt x="204" y="295"/>
                  </a:lnTo>
                  <a:lnTo>
                    <a:pt x="272" y="272"/>
                  </a:lnTo>
                  <a:lnTo>
                    <a:pt x="340" y="272"/>
                  </a:lnTo>
                  <a:lnTo>
                    <a:pt x="408" y="295"/>
                  </a:lnTo>
                  <a:lnTo>
                    <a:pt x="408" y="272"/>
                  </a:lnTo>
                  <a:lnTo>
                    <a:pt x="408" y="249"/>
                  </a:lnTo>
                  <a:lnTo>
                    <a:pt x="454" y="227"/>
                  </a:lnTo>
                  <a:lnTo>
                    <a:pt x="499" y="181"/>
                  </a:lnTo>
                  <a:lnTo>
                    <a:pt x="567" y="227"/>
                  </a:lnTo>
                  <a:lnTo>
                    <a:pt x="590" y="227"/>
                  </a:lnTo>
                  <a:lnTo>
                    <a:pt x="612" y="159"/>
                  </a:lnTo>
                  <a:lnTo>
                    <a:pt x="680" y="159"/>
                  </a:lnTo>
                  <a:lnTo>
                    <a:pt x="703" y="91"/>
                  </a:lnTo>
                  <a:lnTo>
                    <a:pt x="635" y="68"/>
                  </a:lnTo>
                  <a:lnTo>
                    <a:pt x="635" y="23"/>
                  </a:lnTo>
                  <a:lnTo>
                    <a:pt x="680" y="23"/>
                  </a:lnTo>
                  <a:lnTo>
                    <a:pt x="635" y="0"/>
                  </a:lnTo>
                  <a:lnTo>
                    <a:pt x="590" y="23"/>
                  </a:lnTo>
                  <a:lnTo>
                    <a:pt x="522" y="0"/>
                  </a:lnTo>
                  <a:lnTo>
                    <a:pt x="499" y="23"/>
                  </a:lnTo>
                  <a:lnTo>
                    <a:pt x="454" y="23"/>
                  </a:lnTo>
                  <a:lnTo>
                    <a:pt x="476" y="45"/>
                  </a:lnTo>
                  <a:lnTo>
                    <a:pt x="454" y="91"/>
                  </a:lnTo>
                  <a:lnTo>
                    <a:pt x="363" y="113"/>
                  </a:lnTo>
                  <a:lnTo>
                    <a:pt x="272" y="159"/>
                  </a:lnTo>
                  <a:lnTo>
                    <a:pt x="159" y="227"/>
                  </a:lnTo>
                  <a:lnTo>
                    <a:pt x="113" y="249"/>
                  </a:lnTo>
                  <a:lnTo>
                    <a:pt x="91" y="272"/>
                  </a:lnTo>
                  <a:lnTo>
                    <a:pt x="23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14" name="Freeform 26">
              <a:extLst>
                <a:ext uri="{FF2B5EF4-FFF2-40B4-BE49-F238E27FC236}">
                  <a16:creationId xmlns:a16="http://schemas.microsoft.com/office/drawing/2014/main" id="{74E8E2C7-CA3E-49E5-B34D-FE71CB92637B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4" y="187"/>
              <a:ext cx="1596" cy="1311"/>
            </a:xfrm>
            <a:custGeom>
              <a:avLst/>
              <a:gdLst>
                <a:gd name="T0" fmla="*/ 114 w 2291"/>
                <a:gd name="T1" fmla="*/ 1588 h 1882"/>
                <a:gd name="T2" fmla="*/ 23 w 2291"/>
                <a:gd name="T3" fmla="*/ 1701 h 1882"/>
                <a:gd name="T4" fmla="*/ 0 w 2291"/>
                <a:gd name="T5" fmla="*/ 1860 h 1882"/>
                <a:gd name="T6" fmla="*/ 114 w 2291"/>
                <a:gd name="T7" fmla="*/ 1814 h 1882"/>
                <a:gd name="T8" fmla="*/ 182 w 2291"/>
                <a:gd name="T9" fmla="*/ 1746 h 1882"/>
                <a:gd name="T10" fmla="*/ 272 w 2291"/>
                <a:gd name="T11" fmla="*/ 1701 h 1882"/>
                <a:gd name="T12" fmla="*/ 386 w 2291"/>
                <a:gd name="T13" fmla="*/ 1814 h 1882"/>
                <a:gd name="T14" fmla="*/ 409 w 2291"/>
                <a:gd name="T15" fmla="*/ 1701 h 1882"/>
                <a:gd name="T16" fmla="*/ 272 w 2291"/>
                <a:gd name="T17" fmla="*/ 1565 h 1882"/>
                <a:gd name="T18" fmla="*/ 182 w 2291"/>
                <a:gd name="T19" fmla="*/ 1452 h 1882"/>
                <a:gd name="T20" fmla="*/ 318 w 2291"/>
                <a:gd name="T21" fmla="*/ 1316 h 1882"/>
                <a:gd name="T22" fmla="*/ 386 w 2291"/>
                <a:gd name="T23" fmla="*/ 1338 h 1882"/>
                <a:gd name="T24" fmla="*/ 409 w 2291"/>
                <a:gd name="T25" fmla="*/ 1384 h 1882"/>
                <a:gd name="T26" fmla="*/ 454 w 2291"/>
                <a:gd name="T27" fmla="*/ 1474 h 1882"/>
                <a:gd name="T28" fmla="*/ 567 w 2291"/>
                <a:gd name="T29" fmla="*/ 1452 h 1882"/>
                <a:gd name="T30" fmla="*/ 794 w 2291"/>
                <a:gd name="T31" fmla="*/ 1429 h 1882"/>
                <a:gd name="T32" fmla="*/ 907 w 2291"/>
                <a:gd name="T33" fmla="*/ 1542 h 1882"/>
                <a:gd name="T34" fmla="*/ 1089 w 2291"/>
                <a:gd name="T35" fmla="*/ 1746 h 1882"/>
                <a:gd name="T36" fmla="*/ 1225 w 2291"/>
                <a:gd name="T37" fmla="*/ 1882 h 1882"/>
                <a:gd name="T38" fmla="*/ 1270 w 2291"/>
                <a:gd name="T39" fmla="*/ 1724 h 1882"/>
                <a:gd name="T40" fmla="*/ 1679 w 2291"/>
                <a:gd name="T41" fmla="*/ 1474 h 1882"/>
                <a:gd name="T42" fmla="*/ 1792 w 2291"/>
                <a:gd name="T43" fmla="*/ 1520 h 1882"/>
                <a:gd name="T44" fmla="*/ 1928 w 2291"/>
                <a:gd name="T45" fmla="*/ 1497 h 1882"/>
                <a:gd name="T46" fmla="*/ 1996 w 2291"/>
                <a:gd name="T47" fmla="*/ 1542 h 1882"/>
                <a:gd name="T48" fmla="*/ 2223 w 2291"/>
                <a:gd name="T49" fmla="*/ 1497 h 1882"/>
                <a:gd name="T50" fmla="*/ 2178 w 2291"/>
                <a:gd name="T51" fmla="*/ 1452 h 1882"/>
                <a:gd name="T52" fmla="*/ 2155 w 2291"/>
                <a:gd name="T53" fmla="*/ 1361 h 1882"/>
                <a:gd name="T54" fmla="*/ 2132 w 2291"/>
                <a:gd name="T55" fmla="*/ 1247 h 1882"/>
                <a:gd name="T56" fmla="*/ 2246 w 2291"/>
                <a:gd name="T57" fmla="*/ 1021 h 1882"/>
                <a:gd name="T58" fmla="*/ 2291 w 2291"/>
                <a:gd name="T59" fmla="*/ 953 h 1882"/>
                <a:gd name="T60" fmla="*/ 2223 w 2291"/>
                <a:gd name="T61" fmla="*/ 975 h 1882"/>
                <a:gd name="T62" fmla="*/ 2064 w 2291"/>
                <a:gd name="T63" fmla="*/ 1066 h 1882"/>
                <a:gd name="T64" fmla="*/ 1883 w 2291"/>
                <a:gd name="T65" fmla="*/ 1021 h 1882"/>
                <a:gd name="T66" fmla="*/ 1815 w 2291"/>
                <a:gd name="T67" fmla="*/ 975 h 1882"/>
                <a:gd name="T68" fmla="*/ 1837 w 2291"/>
                <a:gd name="T69" fmla="*/ 907 h 1882"/>
                <a:gd name="T70" fmla="*/ 1747 w 2291"/>
                <a:gd name="T71" fmla="*/ 907 h 1882"/>
                <a:gd name="T72" fmla="*/ 1679 w 2291"/>
                <a:gd name="T73" fmla="*/ 885 h 1882"/>
                <a:gd name="T74" fmla="*/ 1588 w 2291"/>
                <a:gd name="T75" fmla="*/ 726 h 1882"/>
                <a:gd name="T76" fmla="*/ 1361 w 2291"/>
                <a:gd name="T77" fmla="*/ 363 h 1882"/>
                <a:gd name="T78" fmla="*/ 1270 w 2291"/>
                <a:gd name="T79" fmla="*/ 113 h 1882"/>
                <a:gd name="T80" fmla="*/ 1180 w 2291"/>
                <a:gd name="T81" fmla="*/ 45 h 1882"/>
                <a:gd name="T82" fmla="*/ 1044 w 2291"/>
                <a:gd name="T83" fmla="*/ 113 h 1882"/>
                <a:gd name="T84" fmla="*/ 1044 w 2291"/>
                <a:gd name="T85" fmla="*/ 476 h 1882"/>
                <a:gd name="T86" fmla="*/ 930 w 2291"/>
                <a:gd name="T87" fmla="*/ 726 h 1882"/>
                <a:gd name="T88" fmla="*/ 794 w 2291"/>
                <a:gd name="T89" fmla="*/ 817 h 1882"/>
                <a:gd name="T90" fmla="*/ 771 w 2291"/>
                <a:gd name="T91" fmla="*/ 907 h 1882"/>
                <a:gd name="T92" fmla="*/ 771 w 2291"/>
                <a:gd name="T93" fmla="*/ 1021 h 1882"/>
                <a:gd name="T94" fmla="*/ 635 w 2291"/>
                <a:gd name="T95" fmla="*/ 1134 h 1882"/>
                <a:gd name="T96" fmla="*/ 567 w 2291"/>
                <a:gd name="T97" fmla="*/ 1043 h 1882"/>
                <a:gd name="T98" fmla="*/ 409 w 2291"/>
                <a:gd name="T99" fmla="*/ 953 h 1882"/>
                <a:gd name="T100" fmla="*/ 340 w 2291"/>
                <a:gd name="T101" fmla="*/ 998 h 1882"/>
                <a:gd name="T102" fmla="*/ 386 w 2291"/>
                <a:gd name="T103" fmla="*/ 1134 h 1882"/>
                <a:gd name="T104" fmla="*/ 272 w 2291"/>
                <a:gd name="T105" fmla="*/ 1225 h 1882"/>
                <a:gd name="T106" fmla="*/ 204 w 2291"/>
                <a:gd name="T107" fmla="*/ 1225 h 1882"/>
                <a:gd name="T108" fmla="*/ 91 w 2291"/>
                <a:gd name="T109" fmla="*/ 1225 h 1882"/>
                <a:gd name="T110" fmla="*/ 68 w 2291"/>
                <a:gd name="T111" fmla="*/ 1316 h 1882"/>
                <a:gd name="T112" fmla="*/ 23 w 2291"/>
                <a:gd name="T113" fmla="*/ 1429 h 1882"/>
                <a:gd name="T114" fmla="*/ 46 w 2291"/>
                <a:gd name="T115" fmla="*/ 1497 h 18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291" h="1882">
                  <a:moveTo>
                    <a:pt x="68" y="1497"/>
                  </a:moveTo>
                  <a:lnTo>
                    <a:pt x="114" y="1588"/>
                  </a:lnTo>
                  <a:lnTo>
                    <a:pt x="91" y="1656"/>
                  </a:lnTo>
                  <a:lnTo>
                    <a:pt x="23" y="1701"/>
                  </a:lnTo>
                  <a:lnTo>
                    <a:pt x="0" y="1769"/>
                  </a:lnTo>
                  <a:lnTo>
                    <a:pt x="0" y="1860"/>
                  </a:lnTo>
                  <a:lnTo>
                    <a:pt x="46" y="1882"/>
                  </a:lnTo>
                  <a:lnTo>
                    <a:pt x="114" y="1814"/>
                  </a:lnTo>
                  <a:lnTo>
                    <a:pt x="159" y="1814"/>
                  </a:lnTo>
                  <a:lnTo>
                    <a:pt x="182" y="1746"/>
                  </a:lnTo>
                  <a:lnTo>
                    <a:pt x="227" y="1746"/>
                  </a:lnTo>
                  <a:lnTo>
                    <a:pt x="272" y="1701"/>
                  </a:lnTo>
                  <a:lnTo>
                    <a:pt x="318" y="1746"/>
                  </a:lnTo>
                  <a:lnTo>
                    <a:pt x="386" y="1814"/>
                  </a:lnTo>
                  <a:lnTo>
                    <a:pt x="454" y="1769"/>
                  </a:lnTo>
                  <a:lnTo>
                    <a:pt x="409" y="1701"/>
                  </a:lnTo>
                  <a:lnTo>
                    <a:pt x="340" y="1565"/>
                  </a:lnTo>
                  <a:lnTo>
                    <a:pt x="272" y="1565"/>
                  </a:lnTo>
                  <a:lnTo>
                    <a:pt x="227" y="1497"/>
                  </a:lnTo>
                  <a:lnTo>
                    <a:pt x="182" y="1452"/>
                  </a:lnTo>
                  <a:lnTo>
                    <a:pt x="250" y="1361"/>
                  </a:lnTo>
                  <a:lnTo>
                    <a:pt x="318" y="1316"/>
                  </a:lnTo>
                  <a:lnTo>
                    <a:pt x="340" y="1338"/>
                  </a:lnTo>
                  <a:lnTo>
                    <a:pt x="386" y="1338"/>
                  </a:lnTo>
                  <a:lnTo>
                    <a:pt x="431" y="1361"/>
                  </a:lnTo>
                  <a:lnTo>
                    <a:pt x="409" y="1384"/>
                  </a:lnTo>
                  <a:lnTo>
                    <a:pt x="454" y="1429"/>
                  </a:lnTo>
                  <a:lnTo>
                    <a:pt x="454" y="1474"/>
                  </a:lnTo>
                  <a:lnTo>
                    <a:pt x="477" y="1520"/>
                  </a:lnTo>
                  <a:lnTo>
                    <a:pt x="567" y="1452"/>
                  </a:lnTo>
                  <a:lnTo>
                    <a:pt x="681" y="1406"/>
                  </a:lnTo>
                  <a:lnTo>
                    <a:pt x="794" y="1429"/>
                  </a:lnTo>
                  <a:lnTo>
                    <a:pt x="862" y="1520"/>
                  </a:lnTo>
                  <a:lnTo>
                    <a:pt x="907" y="1542"/>
                  </a:lnTo>
                  <a:lnTo>
                    <a:pt x="975" y="1656"/>
                  </a:lnTo>
                  <a:lnTo>
                    <a:pt x="1089" y="1746"/>
                  </a:lnTo>
                  <a:lnTo>
                    <a:pt x="1202" y="1814"/>
                  </a:lnTo>
                  <a:lnTo>
                    <a:pt x="1225" y="1882"/>
                  </a:lnTo>
                  <a:lnTo>
                    <a:pt x="1293" y="1769"/>
                  </a:lnTo>
                  <a:lnTo>
                    <a:pt x="1270" y="1724"/>
                  </a:lnTo>
                  <a:lnTo>
                    <a:pt x="1452" y="1588"/>
                  </a:lnTo>
                  <a:lnTo>
                    <a:pt x="1679" y="1474"/>
                  </a:lnTo>
                  <a:lnTo>
                    <a:pt x="1769" y="1474"/>
                  </a:lnTo>
                  <a:lnTo>
                    <a:pt x="1792" y="1520"/>
                  </a:lnTo>
                  <a:lnTo>
                    <a:pt x="1905" y="1542"/>
                  </a:lnTo>
                  <a:lnTo>
                    <a:pt x="1928" y="1497"/>
                  </a:lnTo>
                  <a:lnTo>
                    <a:pt x="1996" y="1497"/>
                  </a:lnTo>
                  <a:lnTo>
                    <a:pt x="1996" y="1542"/>
                  </a:lnTo>
                  <a:lnTo>
                    <a:pt x="2087" y="1474"/>
                  </a:lnTo>
                  <a:lnTo>
                    <a:pt x="2223" y="1497"/>
                  </a:lnTo>
                  <a:lnTo>
                    <a:pt x="2246" y="1452"/>
                  </a:lnTo>
                  <a:lnTo>
                    <a:pt x="2178" y="1452"/>
                  </a:lnTo>
                  <a:lnTo>
                    <a:pt x="2109" y="1384"/>
                  </a:lnTo>
                  <a:lnTo>
                    <a:pt x="2155" y="1361"/>
                  </a:lnTo>
                  <a:lnTo>
                    <a:pt x="2178" y="1247"/>
                  </a:lnTo>
                  <a:lnTo>
                    <a:pt x="2132" y="1247"/>
                  </a:lnTo>
                  <a:lnTo>
                    <a:pt x="2132" y="1157"/>
                  </a:lnTo>
                  <a:lnTo>
                    <a:pt x="2246" y="1021"/>
                  </a:lnTo>
                  <a:lnTo>
                    <a:pt x="2246" y="998"/>
                  </a:lnTo>
                  <a:lnTo>
                    <a:pt x="2291" y="953"/>
                  </a:lnTo>
                  <a:lnTo>
                    <a:pt x="2291" y="907"/>
                  </a:lnTo>
                  <a:lnTo>
                    <a:pt x="2223" y="975"/>
                  </a:lnTo>
                  <a:lnTo>
                    <a:pt x="2155" y="998"/>
                  </a:lnTo>
                  <a:lnTo>
                    <a:pt x="2064" y="1066"/>
                  </a:lnTo>
                  <a:lnTo>
                    <a:pt x="1996" y="1066"/>
                  </a:lnTo>
                  <a:lnTo>
                    <a:pt x="1883" y="1021"/>
                  </a:lnTo>
                  <a:lnTo>
                    <a:pt x="1860" y="953"/>
                  </a:lnTo>
                  <a:lnTo>
                    <a:pt x="1815" y="975"/>
                  </a:lnTo>
                  <a:lnTo>
                    <a:pt x="1792" y="953"/>
                  </a:lnTo>
                  <a:lnTo>
                    <a:pt x="1837" y="907"/>
                  </a:lnTo>
                  <a:lnTo>
                    <a:pt x="1769" y="885"/>
                  </a:lnTo>
                  <a:lnTo>
                    <a:pt x="1747" y="907"/>
                  </a:lnTo>
                  <a:lnTo>
                    <a:pt x="1701" y="885"/>
                  </a:lnTo>
                  <a:lnTo>
                    <a:pt x="1679" y="885"/>
                  </a:lnTo>
                  <a:lnTo>
                    <a:pt x="1679" y="817"/>
                  </a:lnTo>
                  <a:lnTo>
                    <a:pt x="1588" y="726"/>
                  </a:lnTo>
                  <a:lnTo>
                    <a:pt x="1474" y="590"/>
                  </a:lnTo>
                  <a:lnTo>
                    <a:pt x="1361" y="363"/>
                  </a:lnTo>
                  <a:lnTo>
                    <a:pt x="1361" y="295"/>
                  </a:lnTo>
                  <a:lnTo>
                    <a:pt x="1270" y="113"/>
                  </a:lnTo>
                  <a:lnTo>
                    <a:pt x="1225" y="0"/>
                  </a:lnTo>
                  <a:lnTo>
                    <a:pt x="1180" y="45"/>
                  </a:lnTo>
                  <a:lnTo>
                    <a:pt x="1112" y="45"/>
                  </a:lnTo>
                  <a:lnTo>
                    <a:pt x="1044" y="113"/>
                  </a:lnTo>
                  <a:lnTo>
                    <a:pt x="1066" y="272"/>
                  </a:lnTo>
                  <a:lnTo>
                    <a:pt x="1044" y="476"/>
                  </a:lnTo>
                  <a:lnTo>
                    <a:pt x="953" y="590"/>
                  </a:lnTo>
                  <a:lnTo>
                    <a:pt x="930" y="726"/>
                  </a:lnTo>
                  <a:lnTo>
                    <a:pt x="885" y="794"/>
                  </a:lnTo>
                  <a:lnTo>
                    <a:pt x="794" y="817"/>
                  </a:lnTo>
                  <a:lnTo>
                    <a:pt x="771" y="862"/>
                  </a:lnTo>
                  <a:lnTo>
                    <a:pt x="771" y="907"/>
                  </a:lnTo>
                  <a:lnTo>
                    <a:pt x="749" y="953"/>
                  </a:lnTo>
                  <a:lnTo>
                    <a:pt x="771" y="1021"/>
                  </a:lnTo>
                  <a:lnTo>
                    <a:pt x="749" y="1066"/>
                  </a:lnTo>
                  <a:lnTo>
                    <a:pt x="635" y="1134"/>
                  </a:lnTo>
                  <a:lnTo>
                    <a:pt x="567" y="1089"/>
                  </a:lnTo>
                  <a:lnTo>
                    <a:pt x="567" y="1043"/>
                  </a:lnTo>
                  <a:lnTo>
                    <a:pt x="522" y="1066"/>
                  </a:lnTo>
                  <a:lnTo>
                    <a:pt x="409" y="953"/>
                  </a:lnTo>
                  <a:lnTo>
                    <a:pt x="363" y="953"/>
                  </a:lnTo>
                  <a:lnTo>
                    <a:pt x="340" y="998"/>
                  </a:lnTo>
                  <a:lnTo>
                    <a:pt x="386" y="1066"/>
                  </a:lnTo>
                  <a:lnTo>
                    <a:pt x="386" y="1134"/>
                  </a:lnTo>
                  <a:lnTo>
                    <a:pt x="318" y="1157"/>
                  </a:lnTo>
                  <a:lnTo>
                    <a:pt x="272" y="1225"/>
                  </a:lnTo>
                  <a:lnTo>
                    <a:pt x="250" y="1202"/>
                  </a:lnTo>
                  <a:lnTo>
                    <a:pt x="204" y="1225"/>
                  </a:lnTo>
                  <a:lnTo>
                    <a:pt x="136" y="1247"/>
                  </a:lnTo>
                  <a:lnTo>
                    <a:pt x="91" y="1225"/>
                  </a:lnTo>
                  <a:lnTo>
                    <a:pt x="68" y="1270"/>
                  </a:lnTo>
                  <a:lnTo>
                    <a:pt x="68" y="1316"/>
                  </a:lnTo>
                  <a:lnTo>
                    <a:pt x="23" y="1384"/>
                  </a:lnTo>
                  <a:lnTo>
                    <a:pt x="23" y="1429"/>
                  </a:lnTo>
                  <a:lnTo>
                    <a:pt x="46" y="1452"/>
                  </a:lnTo>
                  <a:lnTo>
                    <a:pt x="46" y="1497"/>
                  </a:lnTo>
                  <a:lnTo>
                    <a:pt x="68" y="149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15" name="Freeform 27">
              <a:extLst>
                <a:ext uri="{FF2B5EF4-FFF2-40B4-BE49-F238E27FC236}">
                  <a16:creationId xmlns:a16="http://schemas.microsoft.com/office/drawing/2014/main" id="{2D026FD6-916D-4AA4-80E2-B6DE093F6311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2" y="2842"/>
              <a:ext cx="300" cy="300"/>
            </a:xfrm>
            <a:custGeom>
              <a:avLst/>
              <a:gdLst>
                <a:gd name="T0" fmla="*/ 431 w 431"/>
                <a:gd name="T1" fmla="*/ 409 h 431"/>
                <a:gd name="T2" fmla="*/ 408 w 431"/>
                <a:gd name="T3" fmla="*/ 363 h 431"/>
                <a:gd name="T4" fmla="*/ 340 w 431"/>
                <a:gd name="T5" fmla="*/ 340 h 431"/>
                <a:gd name="T6" fmla="*/ 340 w 431"/>
                <a:gd name="T7" fmla="*/ 318 h 431"/>
                <a:gd name="T8" fmla="*/ 408 w 431"/>
                <a:gd name="T9" fmla="*/ 227 h 431"/>
                <a:gd name="T10" fmla="*/ 363 w 431"/>
                <a:gd name="T11" fmla="*/ 182 h 431"/>
                <a:gd name="T12" fmla="*/ 363 w 431"/>
                <a:gd name="T13" fmla="*/ 159 h 431"/>
                <a:gd name="T14" fmla="*/ 408 w 431"/>
                <a:gd name="T15" fmla="*/ 136 h 431"/>
                <a:gd name="T16" fmla="*/ 408 w 431"/>
                <a:gd name="T17" fmla="*/ 91 h 431"/>
                <a:gd name="T18" fmla="*/ 385 w 431"/>
                <a:gd name="T19" fmla="*/ 68 h 431"/>
                <a:gd name="T20" fmla="*/ 340 w 431"/>
                <a:gd name="T21" fmla="*/ 68 h 431"/>
                <a:gd name="T22" fmla="*/ 317 w 431"/>
                <a:gd name="T23" fmla="*/ 0 h 431"/>
                <a:gd name="T24" fmla="*/ 272 w 431"/>
                <a:gd name="T25" fmla="*/ 0 h 431"/>
                <a:gd name="T26" fmla="*/ 272 w 431"/>
                <a:gd name="T27" fmla="*/ 46 h 431"/>
                <a:gd name="T28" fmla="*/ 159 w 431"/>
                <a:gd name="T29" fmla="*/ 91 h 431"/>
                <a:gd name="T30" fmla="*/ 68 w 431"/>
                <a:gd name="T31" fmla="*/ 91 h 431"/>
                <a:gd name="T32" fmla="*/ 0 w 431"/>
                <a:gd name="T33" fmla="*/ 159 h 431"/>
                <a:gd name="T34" fmla="*/ 0 w 431"/>
                <a:gd name="T35" fmla="*/ 182 h 431"/>
                <a:gd name="T36" fmla="*/ 45 w 431"/>
                <a:gd name="T37" fmla="*/ 227 h 431"/>
                <a:gd name="T38" fmla="*/ 91 w 431"/>
                <a:gd name="T39" fmla="*/ 227 h 431"/>
                <a:gd name="T40" fmla="*/ 91 w 431"/>
                <a:gd name="T41" fmla="*/ 272 h 431"/>
                <a:gd name="T42" fmla="*/ 45 w 431"/>
                <a:gd name="T43" fmla="*/ 295 h 431"/>
                <a:gd name="T44" fmla="*/ 68 w 431"/>
                <a:gd name="T45" fmla="*/ 318 h 431"/>
                <a:gd name="T46" fmla="*/ 45 w 431"/>
                <a:gd name="T47" fmla="*/ 363 h 431"/>
                <a:gd name="T48" fmla="*/ 68 w 431"/>
                <a:gd name="T49" fmla="*/ 409 h 431"/>
                <a:gd name="T50" fmla="*/ 68 w 431"/>
                <a:gd name="T51" fmla="*/ 431 h 431"/>
                <a:gd name="T52" fmla="*/ 113 w 431"/>
                <a:gd name="T53" fmla="*/ 409 h 431"/>
                <a:gd name="T54" fmla="*/ 204 w 431"/>
                <a:gd name="T55" fmla="*/ 386 h 431"/>
                <a:gd name="T56" fmla="*/ 249 w 431"/>
                <a:gd name="T57" fmla="*/ 340 h 431"/>
                <a:gd name="T58" fmla="*/ 363 w 431"/>
                <a:gd name="T59" fmla="*/ 409 h 431"/>
                <a:gd name="T60" fmla="*/ 431 w 431"/>
                <a:gd name="T61" fmla="*/ 409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31" h="431">
                  <a:moveTo>
                    <a:pt x="431" y="409"/>
                  </a:moveTo>
                  <a:lnTo>
                    <a:pt x="408" y="363"/>
                  </a:lnTo>
                  <a:lnTo>
                    <a:pt x="340" y="340"/>
                  </a:lnTo>
                  <a:lnTo>
                    <a:pt x="340" y="318"/>
                  </a:lnTo>
                  <a:lnTo>
                    <a:pt x="408" y="227"/>
                  </a:lnTo>
                  <a:lnTo>
                    <a:pt x="363" y="182"/>
                  </a:lnTo>
                  <a:lnTo>
                    <a:pt x="363" y="159"/>
                  </a:lnTo>
                  <a:lnTo>
                    <a:pt x="408" y="136"/>
                  </a:lnTo>
                  <a:lnTo>
                    <a:pt x="408" y="91"/>
                  </a:lnTo>
                  <a:lnTo>
                    <a:pt x="385" y="68"/>
                  </a:lnTo>
                  <a:lnTo>
                    <a:pt x="340" y="68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72" y="46"/>
                  </a:lnTo>
                  <a:lnTo>
                    <a:pt x="159" y="91"/>
                  </a:lnTo>
                  <a:lnTo>
                    <a:pt x="68" y="91"/>
                  </a:lnTo>
                  <a:lnTo>
                    <a:pt x="0" y="159"/>
                  </a:lnTo>
                  <a:lnTo>
                    <a:pt x="0" y="182"/>
                  </a:lnTo>
                  <a:lnTo>
                    <a:pt x="45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45" y="363"/>
                  </a:lnTo>
                  <a:lnTo>
                    <a:pt x="68" y="409"/>
                  </a:lnTo>
                  <a:lnTo>
                    <a:pt x="68" y="431"/>
                  </a:lnTo>
                  <a:lnTo>
                    <a:pt x="113" y="409"/>
                  </a:lnTo>
                  <a:lnTo>
                    <a:pt x="204" y="386"/>
                  </a:lnTo>
                  <a:lnTo>
                    <a:pt x="249" y="340"/>
                  </a:lnTo>
                  <a:lnTo>
                    <a:pt x="363" y="409"/>
                  </a:lnTo>
                  <a:lnTo>
                    <a:pt x="431" y="40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16" name="Freeform 28">
              <a:extLst>
                <a:ext uri="{FF2B5EF4-FFF2-40B4-BE49-F238E27FC236}">
                  <a16:creationId xmlns:a16="http://schemas.microsoft.com/office/drawing/2014/main" id="{2A789074-8EE0-40B0-A249-62C7560B0C8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3158"/>
              <a:ext cx="332" cy="395"/>
            </a:xfrm>
            <a:custGeom>
              <a:avLst/>
              <a:gdLst>
                <a:gd name="T0" fmla="*/ 91 w 476"/>
                <a:gd name="T1" fmla="*/ 0 h 567"/>
                <a:gd name="T2" fmla="*/ 227 w 476"/>
                <a:gd name="T3" fmla="*/ 159 h 567"/>
                <a:gd name="T4" fmla="*/ 386 w 476"/>
                <a:gd name="T5" fmla="*/ 159 h 567"/>
                <a:gd name="T6" fmla="*/ 431 w 476"/>
                <a:gd name="T7" fmla="*/ 249 h 567"/>
                <a:gd name="T8" fmla="*/ 476 w 476"/>
                <a:gd name="T9" fmla="*/ 295 h 567"/>
                <a:gd name="T10" fmla="*/ 408 w 476"/>
                <a:gd name="T11" fmla="*/ 295 h 567"/>
                <a:gd name="T12" fmla="*/ 386 w 476"/>
                <a:gd name="T13" fmla="*/ 272 h 567"/>
                <a:gd name="T14" fmla="*/ 295 w 476"/>
                <a:gd name="T15" fmla="*/ 317 h 567"/>
                <a:gd name="T16" fmla="*/ 250 w 476"/>
                <a:gd name="T17" fmla="*/ 385 h 567"/>
                <a:gd name="T18" fmla="*/ 250 w 476"/>
                <a:gd name="T19" fmla="*/ 431 h 567"/>
                <a:gd name="T20" fmla="*/ 227 w 476"/>
                <a:gd name="T21" fmla="*/ 476 h 567"/>
                <a:gd name="T22" fmla="*/ 159 w 476"/>
                <a:gd name="T23" fmla="*/ 499 h 567"/>
                <a:gd name="T24" fmla="*/ 136 w 476"/>
                <a:gd name="T25" fmla="*/ 476 h 567"/>
                <a:gd name="T26" fmla="*/ 91 w 476"/>
                <a:gd name="T27" fmla="*/ 499 h 567"/>
                <a:gd name="T28" fmla="*/ 68 w 476"/>
                <a:gd name="T29" fmla="*/ 521 h 567"/>
                <a:gd name="T30" fmla="*/ 23 w 476"/>
                <a:gd name="T31" fmla="*/ 567 h 567"/>
                <a:gd name="T32" fmla="*/ 0 w 476"/>
                <a:gd name="T33" fmla="*/ 521 h 567"/>
                <a:gd name="T34" fmla="*/ 23 w 476"/>
                <a:gd name="T35" fmla="*/ 521 h 567"/>
                <a:gd name="T36" fmla="*/ 23 w 476"/>
                <a:gd name="T37" fmla="*/ 499 h 567"/>
                <a:gd name="T38" fmla="*/ 45 w 476"/>
                <a:gd name="T39" fmla="*/ 453 h 567"/>
                <a:gd name="T40" fmla="*/ 45 w 476"/>
                <a:gd name="T41" fmla="*/ 431 h 567"/>
                <a:gd name="T42" fmla="*/ 68 w 476"/>
                <a:gd name="T43" fmla="*/ 408 h 567"/>
                <a:gd name="T44" fmla="*/ 68 w 476"/>
                <a:gd name="T45" fmla="*/ 385 h 567"/>
                <a:gd name="T46" fmla="*/ 45 w 476"/>
                <a:gd name="T47" fmla="*/ 385 h 567"/>
                <a:gd name="T48" fmla="*/ 68 w 476"/>
                <a:gd name="T49" fmla="*/ 363 h 567"/>
                <a:gd name="T50" fmla="*/ 91 w 476"/>
                <a:gd name="T51" fmla="*/ 363 h 567"/>
                <a:gd name="T52" fmla="*/ 91 w 476"/>
                <a:gd name="T53" fmla="*/ 340 h 567"/>
                <a:gd name="T54" fmla="*/ 136 w 476"/>
                <a:gd name="T55" fmla="*/ 317 h 567"/>
                <a:gd name="T56" fmla="*/ 182 w 476"/>
                <a:gd name="T57" fmla="*/ 295 h 567"/>
                <a:gd name="T58" fmla="*/ 182 w 476"/>
                <a:gd name="T59" fmla="*/ 272 h 567"/>
                <a:gd name="T60" fmla="*/ 182 w 476"/>
                <a:gd name="T61" fmla="*/ 249 h 567"/>
                <a:gd name="T62" fmla="*/ 136 w 476"/>
                <a:gd name="T63" fmla="*/ 204 h 567"/>
                <a:gd name="T64" fmla="*/ 114 w 476"/>
                <a:gd name="T65" fmla="*/ 227 h 567"/>
                <a:gd name="T66" fmla="*/ 91 w 476"/>
                <a:gd name="T67" fmla="*/ 227 h 567"/>
                <a:gd name="T68" fmla="*/ 136 w 476"/>
                <a:gd name="T69" fmla="*/ 181 h 567"/>
                <a:gd name="T70" fmla="*/ 136 w 476"/>
                <a:gd name="T71" fmla="*/ 136 h 567"/>
                <a:gd name="T72" fmla="*/ 114 w 476"/>
                <a:gd name="T73" fmla="*/ 68 h 567"/>
                <a:gd name="T74" fmla="*/ 91 w 476"/>
                <a:gd name="T75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76" h="567">
                  <a:moveTo>
                    <a:pt x="91" y="0"/>
                  </a:moveTo>
                  <a:lnTo>
                    <a:pt x="227" y="159"/>
                  </a:lnTo>
                  <a:lnTo>
                    <a:pt x="386" y="159"/>
                  </a:lnTo>
                  <a:lnTo>
                    <a:pt x="431" y="249"/>
                  </a:lnTo>
                  <a:lnTo>
                    <a:pt x="476" y="295"/>
                  </a:lnTo>
                  <a:lnTo>
                    <a:pt x="408" y="295"/>
                  </a:lnTo>
                  <a:lnTo>
                    <a:pt x="386" y="272"/>
                  </a:lnTo>
                  <a:lnTo>
                    <a:pt x="295" y="317"/>
                  </a:lnTo>
                  <a:lnTo>
                    <a:pt x="250" y="385"/>
                  </a:lnTo>
                  <a:lnTo>
                    <a:pt x="250" y="431"/>
                  </a:lnTo>
                  <a:lnTo>
                    <a:pt x="227" y="476"/>
                  </a:lnTo>
                  <a:lnTo>
                    <a:pt x="159" y="499"/>
                  </a:lnTo>
                  <a:lnTo>
                    <a:pt x="136" y="476"/>
                  </a:lnTo>
                  <a:lnTo>
                    <a:pt x="91" y="499"/>
                  </a:lnTo>
                  <a:lnTo>
                    <a:pt x="68" y="521"/>
                  </a:lnTo>
                  <a:lnTo>
                    <a:pt x="23" y="567"/>
                  </a:lnTo>
                  <a:lnTo>
                    <a:pt x="0" y="521"/>
                  </a:lnTo>
                  <a:lnTo>
                    <a:pt x="23" y="521"/>
                  </a:lnTo>
                  <a:lnTo>
                    <a:pt x="23" y="499"/>
                  </a:lnTo>
                  <a:lnTo>
                    <a:pt x="45" y="453"/>
                  </a:lnTo>
                  <a:lnTo>
                    <a:pt x="45" y="431"/>
                  </a:lnTo>
                  <a:lnTo>
                    <a:pt x="68" y="408"/>
                  </a:lnTo>
                  <a:lnTo>
                    <a:pt x="68" y="385"/>
                  </a:lnTo>
                  <a:lnTo>
                    <a:pt x="45" y="385"/>
                  </a:lnTo>
                  <a:lnTo>
                    <a:pt x="68" y="363"/>
                  </a:lnTo>
                  <a:lnTo>
                    <a:pt x="91" y="363"/>
                  </a:lnTo>
                  <a:lnTo>
                    <a:pt x="91" y="340"/>
                  </a:lnTo>
                  <a:lnTo>
                    <a:pt x="136" y="317"/>
                  </a:lnTo>
                  <a:lnTo>
                    <a:pt x="182" y="295"/>
                  </a:lnTo>
                  <a:lnTo>
                    <a:pt x="182" y="272"/>
                  </a:lnTo>
                  <a:lnTo>
                    <a:pt x="182" y="249"/>
                  </a:lnTo>
                  <a:lnTo>
                    <a:pt x="136" y="204"/>
                  </a:lnTo>
                  <a:lnTo>
                    <a:pt x="114" y="227"/>
                  </a:lnTo>
                  <a:lnTo>
                    <a:pt x="91" y="227"/>
                  </a:lnTo>
                  <a:lnTo>
                    <a:pt x="136" y="181"/>
                  </a:lnTo>
                  <a:lnTo>
                    <a:pt x="136" y="136"/>
                  </a:lnTo>
                  <a:lnTo>
                    <a:pt x="114" y="68"/>
                  </a:lnTo>
                  <a:lnTo>
                    <a:pt x="91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17" name="Freeform 29">
              <a:extLst>
                <a:ext uri="{FF2B5EF4-FFF2-40B4-BE49-F238E27FC236}">
                  <a16:creationId xmlns:a16="http://schemas.microsoft.com/office/drawing/2014/main" id="{4772C863-DBFE-41B1-A44D-4D7A87B7E8F0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079"/>
              <a:ext cx="285" cy="205"/>
            </a:xfrm>
            <a:custGeom>
              <a:avLst/>
              <a:gdLst>
                <a:gd name="T0" fmla="*/ 0 w 408"/>
                <a:gd name="T1" fmla="*/ 91 h 295"/>
                <a:gd name="T2" fmla="*/ 0 w 408"/>
                <a:gd name="T3" fmla="*/ 137 h 295"/>
                <a:gd name="T4" fmla="*/ 68 w 408"/>
                <a:gd name="T5" fmla="*/ 182 h 295"/>
                <a:gd name="T6" fmla="*/ 91 w 408"/>
                <a:gd name="T7" fmla="*/ 159 h 295"/>
                <a:gd name="T8" fmla="*/ 159 w 408"/>
                <a:gd name="T9" fmla="*/ 205 h 295"/>
                <a:gd name="T10" fmla="*/ 227 w 408"/>
                <a:gd name="T11" fmla="*/ 205 h 295"/>
                <a:gd name="T12" fmla="*/ 295 w 408"/>
                <a:gd name="T13" fmla="*/ 250 h 295"/>
                <a:gd name="T14" fmla="*/ 363 w 408"/>
                <a:gd name="T15" fmla="*/ 250 h 295"/>
                <a:gd name="T16" fmla="*/ 386 w 408"/>
                <a:gd name="T17" fmla="*/ 273 h 295"/>
                <a:gd name="T18" fmla="*/ 408 w 408"/>
                <a:gd name="T19" fmla="*/ 295 h 295"/>
                <a:gd name="T20" fmla="*/ 408 w 408"/>
                <a:gd name="T21" fmla="*/ 250 h 295"/>
                <a:gd name="T22" fmla="*/ 363 w 408"/>
                <a:gd name="T23" fmla="*/ 114 h 295"/>
                <a:gd name="T24" fmla="*/ 363 w 408"/>
                <a:gd name="T25" fmla="*/ 69 h 295"/>
                <a:gd name="T26" fmla="*/ 295 w 408"/>
                <a:gd name="T27" fmla="*/ 69 h 295"/>
                <a:gd name="T28" fmla="*/ 181 w 408"/>
                <a:gd name="T29" fmla="*/ 0 h 295"/>
                <a:gd name="T30" fmla="*/ 136 w 408"/>
                <a:gd name="T31" fmla="*/ 46 h 295"/>
                <a:gd name="T32" fmla="*/ 45 w 408"/>
                <a:gd name="T33" fmla="*/ 69 h 295"/>
                <a:gd name="T34" fmla="*/ 0 w 408"/>
                <a:gd name="T35" fmla="*/ 91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08" h="295">
                  <a:moveTo>
                    <a:pt x="0" y="91"/>
                  </a:moveTo>
                  <a:lnTo>
                    <a:pt x="0" y="137"/>
                  </a:lnTo>
                  <a:lnTo>
                    <a:pt x="68" y="182"/>
                  </a:lnTo>
                  <a:lnTo>
                    <a:pt x="91" y="159"/>
                  </a:lnTo>
                  <a:lnTo>
                    <a:pt x="159" y="205"/>
                  </a:lnTo>
                  <a:lnTo>
                    <a:pt x="227" y="205"/>
                  </a:lnTo>
                  <a:lnTo>
                    <a:pt x="295" y="250"/>
                  </a:lnTo>
                  <a:lnTo>
                    <a:pt x="363" y="250"/>
                  </a:lnTo>
                  <a:lnTo>
                    <a:pt x="386" y="273"/>
                  </a:lnTo>
                  <a:lnTo>
                    <a:pt x="408" y="295"/>
                  </a:lnTo>
                  <a:lnTo>
                    <a:pt x="408" y="250"/>
                  </a:lnTo>
                  <a:lnTo>
                    <a:pt x="363" y="114"/>
                  </a:lnTo>
                  <a:lnTo>
                    <a:pt x="363" y="69"/>
                  </a:lnTo>
                  <a:lnTo>
                    <a:pt x="295" y="69"/>
                  </a:lnTo>
                  <a:lnTo>
                    <a:pt x="181" y="0"/>
                  </a:lnTo>
                  <a:lnTo>
                    <a:pt x="136" y="46"/>
                  </a:lnTo>
                  <a:lnTo>
                    <a:pt x="45" y="69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18" name="Freeform 30">
              <a:extLst>
                <a:ext uri="{FF2B5EF4-FFF2-40B4-BE49-F238E27FC236}">
                  <a16:creationId xmlns:a16="http://schemas.microsoft.com/office/drawing/2014/main" id="{72E02221-D857-43B7-BDA1-EA3F969FDFDE}"/>
                </a:ext>
              </a:extLst>
            </p:cNvPr>
            <p:cNvSpPr>
              <a:spLocks/>
            </p:cNvSpPr>
            <p:nvPr/>
          </p:nvSpPr>
          <p:spPr bwMode="auto">
            <a:xfrm>
              <a:off x="3387" y="3190"/>
              <a:ext cx="237" cy="158"/>
            </a:xfrm>
            <a:custGeom>
              <a:avLst/>
              <a:gdLst>
                <a:gd name="T0" fmla="*/ 295 w 340"/>
                <a:gd name="T1" fmla="*/ 182 h 227"/>
                <a:gd name="T2" fmla="*/ 340 w 340"/>
                <a:gd name="T3" fmla="*/ 136 h 227"/>
                <a:gd name="T4" fmla="*/ 295 w 340"/>
                <a:gd name="T5" fmla="*/ 91 h 227"/>
                <a:gd name="T6" fmla="*/ 227 w 340"/>
                <a:gd name="T7" fmla="*/ 91 h 227"/>
                <a:gd name="T8" fmla="*/ 159 w 340"/>
                <a:gd name="T9" fmla="*/ 46 h 227"/>
                <a:gd name="T10" fmla="*/ 91 w 340"/>
                <a:gd name="T11" fmla="*/ 46 h 227"/>
                <a:gd name="T12" fmla="*/ 23 w 340"/>
                <a:gd name="T13" fmla="*/ 0 h 227"/>
                <a:gd name="T14" fmla="*/ 0 w 340"/>
                <a:gd name="T15" fmla="*/ 23 h 227"/>
                <a:gd name="T16" fmla="*/ 23 w 340"/>
                <a:gd name="T17" fmla="*/ 46 h 227"/>
                <a:gd name="T18" fmla="*/ 23 w 340"/>
                <a:gd name="T19" fmla="*/ 91 h 227"/>
                <a:gd name="T20" fmla="*/ 45 w 340"/>
                <a:gd name="T21" fmla="*/ 114 h 227"/>
                <a:gd name="T22" fmla="*/ 113 w 340"/>
                <a:gd name="T23" fmla="*/ 159 h 227"/>
                <a:gd name="T24" fmla="*/ 136 w 340"/>
                <a:gd name="T25" fmla="*/ 204 h 227"/>
                <a:gd name="T26" fmla="*/ 159 w 340"/>
                <a:gd name="T27" fmla="*/ 159 h 227"/>
                <a:gd name="T28" fmla="*/ 204 w 340"/>
                <a:gd name="T29" fmla="*/ 159 h 227"/>
                <a:gd name="T30" fmla="*/ 227 w 340"/>
                <a:gd name="T31" fmla="*/ 204 h 227"/>
                <a:gd name="T32" fmla="*/ 272 w 340"/>
                <a:gd name="T33" fmla="*/ 227 h 227"/>
                <a:gd name="T34" fmla="*/ 249 w 340"/>
                <a:gd name="T35" fmla="*/ 204 h 227"/>
                <a:gd name="T36" fmla="*/ 272 w 340"/>
                <a:gd name="T37" fmla="*/ 159 h 227"/>
                <a:gd name="T38" fmla="*/ 295 w 340"/>
                <a:gd name="T39" fmla="*/ 182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0" h="227">
                  <a:moveTo>
                    <a:pt x="295" y="182"/>
                  </a:moveTo>
                  <a:lnTo>
                    <a:pt x="340" y="136"/>
                  </a:lnTo>
                  <a:lnTo>
                    <a:pt x="295" y="91"/>
                  </a:lnTo>
                  <a:lnTo>
                    <a:pt x="227" y="91"/>
                  </a:lnTo>
                  <a:lnTo>
                    <a:pt x="159" y="46"/>
                  </a:lnTo>
                  <a:lnTo>
                    <a:pt x="91" y="46"/>
                  </a:lnTo>
                  <a:lnTo>
                    <a:pt x="23" y="0"/>
                  </a:lnTo>
                  <a:lnTo>
                    <a:pt x="0" y="23"/>
                  </a:lnTo>
                  <a:lnTo>
                    <a:pt x="23" y="46"/>
                  </a:lnTo>
                  <a:lnTo>
                    <a:pt x="23" y="91"/>
                  </a:lnTo>
                  <a:lnTo>
                    <a:pt x="45" y="114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59" y="159"/>
                  </a:lnTo>
                  <a:lnTo>
                    <a:pt x="204" y="159"/>
                  </a:lnTo>
                  <a:lnTo>
                    <a:pt x="227" y="204"/>
                  </a:lnTo>
                  <a:lnTo>
                    <a:pt x="272" y="227"/>
                  </a:lnTo>
                  <a:lnTo>
                    <a:pt x="249" y="204"/>
                  </a:lnTo>
                  <a:lnTo>
                    <a:pt x="272" y="159"/>
                  </a:lnTo>
                  <a:lnTo>
                    <a:pt x="295" y="18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19" name="Freeform 31">
              <a:extLst>
                <a:ext uri="{FF2B5EF4-FFF2-40B4-BE49-F238E27FC236}">
                  <a16:creationId xmlns:a16="http://schemas.microsoft.com/office/drawing/2014/main" id="{DBE63D35-918F-4B58-81FD-F0EA051CFFF7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269"/>
              <a:ext cx="237" cy="190"/>
            </a:xfrm>
            <a:custGeom>
              <a:avLst/>
              <a:gdLst>
                <a:gd name="T0" fmla="*/ 340 w 340"/>
                <a:gd name="T1" fmla="*/ 113 h 272"/>
                <a:gd name="T2" fmla="*/ 295 w 340"/>
                <a:gd name="T3" fmla="*/ 90 h 272"/>
                <a:gd name="T4" fmla="*/ 272 w 340"/>
                <a:gd name="T5" fmla="*/ 45 h 272"/>
                <a:gd name="T6" fmla="*/ 227 w 340"/>
                <a:gd name="T7" fmla="*/ 45 h 272"/>
                <a:gd name="T8" fmla="*/ 204 w 340"/>
                <a:gd name="T9" fmla="*/ 90 h 272"/>
                <a:gd name="T10" fmla="*/ 181 w 340"/>
                <a:gd name="T11" fmla="*/ 45 h 272"/>
                <a:gd name="T12" fmla="*/ 113 w 340"/>
                <a:gd name="T13" fmla="*/ 0 h 272"/>
                <a:gd name="T14" fmla="*/ 113 w 340"/>
                <a:gd name="T15" fmla="*/ 68 h 272"/>
                <a:gd name="T16" fmla="*/ 0 w 340"/>
                <a:gd name="T17" fmla="*/ 68 h 272"/>
                <a:gd name="T18" fmla="*/ 0 w 340"/>
                <a:gd name="T19" fmla="*/ 90 h 272"/>
                <a:gd name="T20" fmla="*/ 23 w 340"/>
                <a:gd name="T21" fmla="*/ 113 h 272"/>
                <a:gd name="T22" fmla="*/ 0 w 340"/>
                <a:gd name="T23" fmla="*/ 181 h 272"/>
                <a:gd name="T24" fmla="*/ 45 w 340"/>
                <a:gd name="T25" fmla="*/ 226 h 272"/>
                <a:gd name="T26" fmla="*/ 68 w 340"/>
                <a:gd name="T27" fmla="*/ 181 h 272"/>
                <a:gd name="T28" fmla="*/ 136 w 340"/>
                <a:gd name="T29" fmla="*/ 158 h 272"/>
                <a:gd name="T30" fmla="*/ 204 w 340"/>
                <a:gd name="T31" fmla="*/ 181 h 272"/>
                <a:gd name="T32" fmla="*/ 227 w 340"/>
                <a:gd name="T33" fmla="*/ 204 h 272"/>
                <a:gd name="T34" fmla="*/ 227 w 340"/>
                <a:gd name="T35" fmla="*/ 249 h 272"/>
                <a:gd name="T36" fmla="*/ 249 w 340"/>
                <a:gd name="T37" fmla="*/ 272 h 272"/>
                <a:gd name="T38" fmla="*/ 249 w 340"/>
                <a:gd name="T39" fmla="*/ 249 h 272"/>
                <a:gd name="T40" fmla="*/ 272 w 340"/>
                <a:gd name="T41" fmla="*/ 249 h 272"/>
                <a:gd name="T42" fmla="*/ 295 w 340"/>
                <a:gd name="T43" fmla="*/ 249 h 272"/>
                <a:gd name="T44" fmla="*/ 249 w 340"/>
                <a:gd name="T45" fmla="*/ 204 h 272"/>
                <a:gd name="T46" fmla="*/ 249 w 340"/>
                <a:gd name="T47" fmla="*/ 136 h 272"/>
                <a:gd name="T48" fmla="*/ 272 w 340"/>
                <a:gd name="T49" fmla="*/ 136 h 272"/>
                <a:gd name="T50" fmla="*/ 340 w 340"/>
                <a:gd name="T51" fmla="*/ 113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40" h="272">
                  <a:moveTo>
                    <a:pt x="340" y="113"/>
                  </a:moveTo>
                  <a:lnTo>
                    <a:pt x="295" y="90"/>
                  </a:lnTo>
                  <a:lnTo>
                    <a:pt x="272" y="45"/>
                  </a:lnTo>
                  <a:lnTo>
                    <a:pt x="227" y="45"/>
                  </a:lnTo>
                  <a:lnTo>
                    <a:pt x="204" y="90"/>
                  </a:lnTo>
                  <a:lnTo>
                    <a:pt x="181" y="45"/>
                  </a:lnTo>
                  <a:lnTo>
                    <a:pt x="113" y="0"/>
                  </a:lnTo>
                  <a:lnTo>
                    <a:pt x="113" y="68"/>
                  </a:lnTo>
                  <a:lnTo>
                    <a:pt x="0" y="68"/>
                  </a:lnTo>
                  <a:lnTo>
                    <a:pt x="0" y="90"/>
                  </a:lnTo>
                  <a:lnTo>
                    <a:pt x="23" y="113"/>
                  </a:lnTo>
                  <a:lnTo>
                    <a:pt x="0" y="181"/>
                  </a:lnTo>
                  <a:lnTo>
                    <a:pt x="45" y="226"/>
                  </a:lnTo>
                  <a:lnTo>
                    <a:pt x="68" y="181"/>
                  </a:lnTo>
                  <a:lnTo>
                    <a:pt x="136" y="158"/>
                  </a:lnTo>
                  <a:lnTo>
                    <a:pt x="204" y="181"/>
                  </a:lnTo>
                  <a:lnTo>
                    <a:pt x="227" y="204"/>
                  </a:lnTo>
                  <a:lnTo>
                    <a:pt x="227" y="249"/>
                  </a:lnTo>
                  <a:lnTo>
                    <a:pt x="249" y="272"/>
                  </a:lnTo>
                  <a:lnTo>
                    <a:pt x="249" y="249"/>
                  </a:lnTo>
                  <a:lnTo>
                    <a:pt x="272" y="249"/>
                  </a:lnTo>
                  <a:lnTo>
                    <a:pt x="295" y="249"/>
                  </a:lnTo>
                  <a:lnTo>
                    <a:pt x="249" y="204"/>
                  </a:lnTo>
                  <a:lnTo>
                    <a:pt x="249" y="136"/>
                  </a:lnTo>
                  <a:lnTo>
                    <a:pt x="272" y="136"/>
                  </a:lnTo>
                  <a:lnTo>
                    <a:pt x="340" y="11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0" name="Freeform 32">
              <a:extLst>
                <a:ext uri="{FF2B5EF4-FFF2-40B4-BE49-F238E27FC236}">
                  <a16:creationId xmlns:a16="http://schemas.microsoft.com/office/drawing/2014/main" id="{D2F44AE8-7F52-4172-B5F4-B8090C81B98E}"/>
                </a:ext>
              </a:extLst>
            </p:cNvPr>
            <p:cNvSpPr>
              <a:spLocks/>
            </p:cNvSpPr>
            <p:nvPr/>
          </p:nvSpPr>
          <p:spPr bwMode="auto">
            <a:xfrm>
              <a:off x="2928" y="3222"/>
              <a:ext cx="443" cy="347"/>
            </a:xfrm>
            <a:custGeom>
              <a:avLst/>
              <a:gdLst>
                <a:gd name="T0" fmla="*/ 635 w 635"/>
                <a:gd name="T1" fmla="*/ 294 h 499"/>
                <a:gd name="T2" fmla="*/ 590 w 635"/>
                <a:gd name="T3" fmla="*/ 249 h 499"/>
                <a:gd name="T4" fmla="*/ 613 w 635"/>
                <a:gd name="T5" fmla="*/ 181 h 499"/>
                <a:gd name="T6" fmla="*/ 590 w 635"/>
                <a:gd name="T7" fmla="*/ 158 h 499"/>
                <a:gd name="T8" fmla="*/ 545 w 635"/>
                <a:gd name="T9" fmla="*/ 181 h 499"/>
                <a:gd name="T10" fmla="*/ 522 w 635"/>
                <a:gd name="T11" fmla="*/ 181 h 499"/>
                <a:gd name="T12" fmla="*/ 477 w 635"/>
                <a:gd name="T13" fmla="*/ 113 h 499"/>
                <a:gd name="T14" fmla="*/ 431 w 635"/>
                <a:gd name="T15" fmla="*/ 136 h 499"/>
                <a:gd name="T16" fmla="*/ 431 w 635"/>
                <a:gd name="T17" fmla="*/ 204 h 499"/>
                <a:gd name="T18" fmla="*/ 409 w 635"/>
                <a:gd name="T19" fmla="*/ 226 h 499"/>
                <a:gd name="T20" fmla="*/ 386 w 635"/>
                <a:gd name="T21" fmla="*/ 204 h 499"/>
                <a:gd name="T22" fmla="*/ 386 w 635"/>
                <a:gd name="T23" fmla="*/ 158 h 499"/>
                <a:gd name="T24" fmla="*/ 340 w 635"/>
                <a:gd name="T25" fmla="*/ 136 h 499"/>
                <a:gd name="T26" fmla="*/ 386 w 635"/>
                <a:gd name="T27" fmla="*/ 68 h 499"/>
                <a:gd name="T28" fmla="*/ 363 w 635"/>
                <a:gd name="T29" fmla="*/ 0 h 499"/>
                <a:gd name="T30" fmla="*/ 318 w 635"/>
                <a:gd name="T31" fmla="*/ 22 h 499"/>
                <a:gd name="T32" fmla="*/ 318 w 635"/>
                <a:gd name="T33" fmla="*/ 90 h 499"/>
                <a:gd name="T34" fmla="*/ 159 w 635"/>
                <a:gd name="T35" fmla="*/ 136 h 499"/>
                <a:gd name="T36" fmla="*/ 159 w 635"/>
                <a:gd name="T37" fmla="*/ 181 h 499"/>
                <a:gd name="T38" fmla="*/ 91 w 635"/>
                <a:gd name="T39" fmla="*/ 226 h 499"/>
                <a:gd name="T40" fmla="*/ 68 w 635"/>
                <a:gd name="T41" fmla="*/ 272 h 499"/>
                <a:gd name="T42" fmla="*/ 23 w 635"/>
                <a:gd name="T43" fmla="*/ 272 h 499"/>
                <a:gd name="T44" fmla="*/ 0 w 635"/>
                <a:gd name="T45" fmla="*/ 340 h 499"/>
                <a:gd name="T46" fmla="*/ 114 w 635"/>
                <a:gd name="T47" fmla="*/ 385 h 499"/>
                <a:gd name="T48" fmla="*/ 159 w 635"/>
                <a:gd name="T49" fmla="*/ 385 h 499"/>
                <a:gd name="T50" fmla="*/ 250 w 635"/>
                <a:gd name="T51" fmla="*/ 430 h 499"/>
                <a:gd name="T52" fmla="*/ 295 w 635"/>
                <a:gd name="T53" fmla="*/ 362 h 499"/>
                <a:gd name="T54" fmla="*/ 340 w 635"/>
                <a:gd name="T55" fmla="*/ 317 h 499"/>
                <a:gd name="T56" fmla="*/ 409 w 635"/>
                <a:gd name="T57" fmla="*/ 294 h 499"/>
                <a:gd name="T58" fmla="*/ 454 w 635"/>
                <a:gd name="T59" fmla="*/ 249 h 499"/>
                <a:gd name="T60" fmla="*/ 545 w 635"/>
                <a:gd name="T61" fmla="*/ 272 h 499"/>
                <a:gd name="T62" fmla="*/ 567 w 635"/>
                <a:gd name="T63" fmla="*/ 294 h 499"/>
                <a:gd name="T64" fmla="*/ 545 w 635"/>
                <a:gd name="T65" fmla="*/ 317 h 499"/>
                <a:gd name="T66" fmla="*/ 499 w 635"/>
                <a:gd name="T67" fmla="*/ 317 h 499"/>
                <a:gd name="T68" fmla="*/ 499 w 635"/>
                <a:gd name="T69" fmla="*/ 340 h 499"/>
                <a:gd name="T70" fmla="*/ 477 w 635"/>
                <a:gd name="T71" fmla="*/ 385 h 499"/>
                <a:gd name="T72" fmla="*/ 454 w 635"/>
                <a:gd name="T73" fmla="*/ 453 h 499"/>
                <a:gd name="T74" fmla="*/ 477 w 635"/>
                <a:gd name="T75" fmla="*/ 499 h 499"/>
                <a:gd name="T76" fmla="*/ 545 w 635"/>
                <a:gd name="T77" fmla="*/ 476 h 499"/>
                <a:gd name="T78" fmla="*/ 590 w 635"/>
                <a:gd name="T79" fmla="*/ 408 h 499"/>
                <a:gd name="T80" fmla="*/ 635 w 635"/>
                <a:gd name="T81" fmla="*/ 385 h 499"/>
                <a:gd name="T82" fmla="*/ 613 w 635"/>
                <a:gd name="T83" fmla="*/ 340 h 499"/>
                <a:gd name="T84" fmla="*/ 613 w 635"/>
                <a:gd name="T85" fmla="*/ 317 h 499"/>
                <a:gd name="T86" fmla="*/ 635 w 635"/>
                <a:gd name="T87" fmla="*/ 294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35" h="499">
                  <a:moveTo>
                    <a:pt x="635" y="294"/>
                  </a:moveTo>
                  <a:lnTo>
                    <a:pt x="590" y="249"/>
                  </a:lnTo>
                  <a:lnTo>
                    <a:pt x="613" y="181"/>
                  </a:lnTo>
                  <a:lnTo>
                    <a:pt x="590" y="158"/>
                  </a:lnTo>
                  <a:lnTo>
                    <a:pt x="545" y="181"/>
                  </a:lnTo>
                  <a:lnTo>
                    <a:pt x="522" y="181"/>
                  </a:lnTo>
                  <a:lnTo>
                    <a:pt x="477" y="113"/>
                  </a:lnTo>
                  <a:lnTo>
                    <a:pt x="431" y="136"/>
                  </a:lnTo>
                  <a:lnTo>
                    <a:pt x="431" y="204"/>
                  </a:lnTo>
                  <a:lnTo>
                    <a:pt x="409" y="226"/>
                  </a:lnTo>
                  <a:lnTo>
                    <a:pt x="386" y="204"/>
                  </a:lnTo>
                  <a:lnTo>
                    <a:pt x="386" y="158"/>
                  </a:lnTo>
                  <a:lnTo>
                    <a:pt x="340" y="136"/>
                  </a:lnTo>
                  <a:lnTo>
                    <a:pt x="386" y="68"/>
                  </a:lnTo>
                  <a:lnTo>
                    <a:pt x="363" y="0"/>
                  </a:lnTo>
                  <a:lnTo>
                    <a:pt x="318" y="22"/>
                  </a:lnTo>
                  <a:lnTo>
                    <a:pt x="318" y="90"/>
                  </a:lnTo>
                  <a:lnTo>
                    <a:pt x="159" y="136"/>
                  </a:lnTo>
                  <a:lnTo>
                    <a:pt x="159" y="181"/>
                  </a:lnTo>
                  <a:lnTo>
                    <a:pt x="91" y="226"/>
                  </a:lnTo>
                  <a:lnTo>
                    <a:pt x="68" y="272"/>
                  </a:lnTo>
                  <a:lnTo>
                    <a:pt x="23" y="272"/>
                  </a:lnTo>
                  <a:lnTo>
                    <a:pt x="0" y="340"/>
                  </a:lnTo>
                  <a:lnTo>
                    <a:pt x="114" y="385"/>
                  </a:lnTo>
                  <a:lnTo>
                    <a:pt x="159" y="385"/>
                  </a:lnTo>
                  <a:lnTo>
                    <a:pt x="250" y="430"/>
                  </a:lnTo>
                  <a:lnTo>
                    <a:pt x="295" y="362"/>
                  </a:lnTo>
                  <a:lnTo>
                    <a:pt x="340" y="317"/>
                  </a:lnTo>
                  <a:lnTo>
                    <a:pt x="409" y="294"/>
                  </a:lnTo>
                  <a:lnTo>
                    <a:pt x="454" y="249"/>
                  </a:lnTo>
                  <a:lnTo>
                    <a:pt x="545" y="272"/>
                  </a:lnTo>
                  <a:lnTo>
                    <a:pt x="567" y="294"/>
                  </a:lnTo>
                  <a:lnTo>
                    <a:pt x="545" y="317"/>
                  </a:lnTo>
                  <a:lnTo>
                    <a:pt x="499" y="317"/>
                  </a:lnTo>
                  <a:lnTo>
                    <a:pt x="499" y="340"/>
                  </a:lnTo>
                  <a:lnTo>
                    <a:pt x="477" y="385"/>
                  </a:lnTo>
                  <a:lnTo>
                    <a:pt x="454" y="453"/>
                  </a:lnTo>
                  <a:lnTo>
                    <a:pt x="477" y="499"/>
                  </a:lnTo>
                  <a:lnTo>
                    <a:pt x="545" y="476"/>
                  </a:lnTo>
                  <a:lnTo>
                    <a:pt x="590" y="408"/>
                  </a:lnTo>
                  <a:lnTo>
                    <a:pt x="635" y="385"/>
                  </a:lnTo>
                  <a:lnTo>
                    <a:pt x="613" y="340"/>
                  </a:lnTo>
                  <a:lnTo>
                    <a:pt x="613" y="317"/>
                  </a:lnTo>
                  <a:lnTo>
                    <a:pt x="635" y="29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1" name="Freeform 33">
              <a:extLst>
                <a:ext uri="{FF2B5EF4-FFF2-40B4-BE49-F238E27FC236}">
                  <a16:creationId xmlns:a16="http://schemas.microsoft.com/office/drawing/2014/main" id="{2A8B13E9-196A-4D78-BE43-B596BBEEFC7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3127"/>
              <a:ext cx="253" cy="252"/>
            </a:xfrm>
            <a:custGeom>
              <a:avLst/>
              <a:gdLst>
                <a:gd name="T0" fmla="*/ 23 w 363"/>
                <a:gd name="T1" fmla="*/ 136 h 362"/>
                <a:gd name="T2" fmla="*/ 46 w 363"/>
                <a:gd name="T3" fmla="*/ 204 h 362"/>
                <a:gd name="T4" fmla="*/ 0 w 363"/>
                <a:gd name="T5" fmla="*/ 272 h 362"/>
                <a:gd name="T6" fmla="*/ 46 w 363"/>
                <a:gd name="T7" fmla="*/ 294 h 362"/>
                <a:gd name="T8" fmla="*/ 46 w 363"/>
                <a:gd name="T9" fmla="*/ 340 h 362"/>
                <a:gd name="T10" fmla="*/ 69 w 363"/>
                <a:gd name="T11" fmla="*/ 362 h 362"/>
                <a:gd name="T12" fmla="*/ 91 w 363"/>
                <a:gd name="T13" fmla="*/ 340 h 362"/>
                <a:gd name="T14" fmla="*/ 91 w 363"/>
                <a:gd name="T15" fmla="*/ 272 h 362"/>
                <a:gd name="T16" fmla="*/ 137 w 363"/>
                <a:gd name="T17" fmla="*/ 249 h 362"/>
                <a:gd name="T18" fmla="*/ 182 w 363"/>
                <a:gd name="T19" fmla="*/ 317 h 362"/>
                <a:gd name="T20" fmla="*/ 205 w 363"/>
                <a:gd name="T21" fmla="*/ 317 h 362"/>
                <a:gd name="T22" fmla="*/ 250 w 363"/>
                <a:gd name="T23" fmla="*/ 294 h 362"/>
                <a:gd name="T24" fmla="*/ 250 w 363"/>
                <a:gd name="T25" fmla="*/ 272 h 362"/>
                <a:gd name="T26" fmla="*/ 363 w 363"/>
                <a:gd name="T27" fmla="*/ 272 h 362"/>
                <a:gd name="T28" fmla="*/ 363 w 363"/>
                <a:gd name="T29" fmla="*/ 204 h 362"/>
                <a:gd name="T30" fmla="*/ 341 w 363"/>
                <a:gd name="T31" fmla="*/ 181 h 362"/>
                <a:gd name="T32" fmla="*/ 341 w 363"/>
                <a:gd name="T33" fmla="*/ 136 h 362"/>
                <a:gd name="T34" fmla="*/ 318 w 363"/>
                <a:gd name="T35" fmla="*/ 113 h 362"/>
                <a:gd name="T36" fmla="*/ 250 w 363"/>
                <a:gd name="T37" fmla="*/ 68 h 362"/>
                <a:gd name="T38" fmla="*/ 114 w 363"/>
                <a:gd name="T39" fmla="*/ 0 h 362"/>
                <a:gd name="T40" fmla="*/ 91 w 363"/>
                <a:gd name="T41" fmla="*/ 45 h 362"/>
                <a:gd name="T42" fmla="*/ 69 w 363"/>
                <a:gd name="T43" fmla="*/ 22 h 362"/>
                <a:gd name="T44" fmla="*/ 23 w 363"/>
                <a:gd name="T45" fmla="*/ 68 h 362"/>
                <a:gd name="T46" fmla="*/ 23 w 363"/>
                <a:gd name="T47" fmla="*/ 136 h 3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63" h="362">
                  <a:moveTo>
                    <a:pt x="23" y="136"/>
                  </a:moveTo>
                  <a:lnTo>
                    <a:pt x="46" y="204"/>
                  </a:lnTo>
                  <a:lnTo>
                    <a:pt x="0" y="272"/>
                  </a:lnTo>
                  <a:lnTo>
                    <a:pt x="46" y="294"/>
                  </a:lnTo>
                  <a:lnTo>
                    <a:pt x="46" y="340"/>
                  </a:lnTo>
                  <a:lnTo>
                    <a:pt x="69" y="362"/>
                  </a:lnTo>
                  <a:lnTo>
                    <a:pt x="91" y="340"/>
                  </a:lnTo>
                  <a:lnTo>
                    <a:pt x="91" y="272"/>
                  </a:lnTo>
                  <a:lnTo>
                    <a:pt x="137" y="249"/>
                  </a:lnTo>
                  <a:lnTo>
                    <a:pt x="182" y="317"/>
                  </a:lnTo>
                  <a:lnTo>
                    <a:pt x="205" y="317"/>
                  </a:lnTo>
                  <a:lnTo>
                    <a:pt x="250" y="294"/>
                  </a:lnTo>
                  <a:lnTo>
                    <a:pt x="250" y="272"/>
                  </a:lnTo>
                  <a:lnTo>
                    <a:pt x="363" y="272"/>
                  </a:lnTo>
                  <a:lnTo>
                    <a:pt x="363" y="204"/>
                  </a:lnTo>
                  <a:lnTo>
                    <a:pt x="341" y="181"/>
                  </a:lnTo>
                  <a:lnTo>
                    <a:pt x="341" y="136"/>
                  </a:lnTo>
                  <a:lnTo>
                    <a:pt x="318" y="113"/>
                  </a:lnTo>
                  <a:lnTo>
                    <a:pt x="250" y="68"/>
                  </a:lnTo>
                  <a:lnTo>
                    <a:pt x="114" y="0"/>
                  </a:lnTo>
                  <a:lnTo>
                    <a:pt x="91" y="45"/>
                  </a:lnTo>
                  <a:lnTo>
                    <a:pt x="69" y="22"/>
                  </a:lnTo>
                  <a:lnTo>
                    <a:pt x="23" y="68"/>
                  </a:lnTo>
                  <a:lnTo>
                    <a:pt x="23" y="13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2" name="Freeform 34">
              <a:extLst>
                <a:ext uri="{FF2B5EF4-FFF2-40B4-BE49-F238E27FC236}">
                  <a16:creationId xmlns:a16="http://schemas.microsoft.com/office/drawing/2014/main" id="{7729E1F3-B2A0-4682-9F81-C042B2B906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6" y="2795"/>
              <a:ext cx="427" cy="521"/>
            </a:xfrm>
            <a:custGeom>
              <a:avLst/>
              <a:gdLst>
                <a:gd name="T0" fmla="*/ 91 w 613"/>
                <a:gd name="T1" fmla="*/ 749 h 749"/>
                <a:gd name="T2" fmla="*/ 250 w 613"/>
                <a:gd name="T3" fmla="*/ 703 h 749"/>
                <a:gd name="T4" fmla="*/ 250 w 613"/>
                <a:gd name="T5" fmla="*/ 635 h 749"/>
                <a:gd name="T6" fmla="*/ 295 w 613"/>
                <a:gd name="T7" fmla="*/ 613 h 749"/>
                <a:gd name="T8" fmla="*/ 295 w 613"/>
                <a:gd name="T9" fmla="*/ 545 h 749"/>
                <a:gd name="T10" fmla="*/ 341 w 613"/>
                <a:gd name="T11" fmla="*/ 499 h 749"/>
                <a:gd name="T12" fmla="*/ 363 w 613"/>
                <a:gd name="T13" fmla="*/ 522 h 749"/>
                <a:gd name="T14" fmla="*/ 386 w 613"/>
                <a:gd name="T15" fmla="*/ 477 h 749"/>
                <a:gd name="T16" fmla="*/ 522 w 613"/>
                <a:gd name="T17" fmla="*/ 545 h 749"/>
                <a:gd name="T18" fmla="*/ 522 w 613"/>
                <a:gd name="T19" fmla="*/ 499 h 749"/>
                <a:gd name="T20" fmla="*/ 522 w 613"/>
                <a:gd name="T21" fmla="*/ 477 h 749"/>
                <a:gd name="T22" fmla="*/ 499 w 613"/>
                <a:gd name="T23" fmla="*/ 431 h 749"/>
                <a:gd name="T24" fmla="*/ 522 w 613"/>
                <a:gd name="T25" fmla="*/ 386 h 749"/>
                <a:gd name="T26" fmla="*/ 499 w 613"/>
                <a:gd name="T27" fmla="*/ 363 h 749"/>
                <a:gd name="T28" fmla="*/ 545 w 613"/>
                <a:gd name="T29" fmla="*/ 340 h 749"/>
                <a:gd name="T30" fmla="*/ 545 w 613"/>
                <a:gd name="T31" fmla="*/ 295 h 749"/>
                <a:gd name="T32" fmla="*/ 499 w 613"/>
                <a:gd name="T33" fmla="*/ 295 h 749"/>
                <a:gd name="T34" fmla="*/ 454 w 613"/>
                <a:gd name="T35" fmla="*/ 250 h 749"/>
                <a:gd name="T36" fmla="*/ 454 w 613"/>
                <a:gd name="T37" fmla="*/ 227 h 749"/>
                <a:gd name="T38" fmla="*/ 522 w 613"/>
                <a:gd name="T39" fmla="*/ 159 h 749"/>
                <a:gd name="T40" fmla="*/ 613 w 613"/>
                <a:gd name="T41" fmla="*/ 159 h 749"/>
                <a:gd name="T42" fmla="*/ 613 w 613"/>
                <a:gd name="T43" fmla="*/ 114 h 749"/>
                <a:gd name="T44" fmla="*/ 567 w 613"/>
                <a:gd name="T45" fmla="*/ 91 h 749"/>
                <a:gd name="T46" fmla="*/ 590 w 613"/>
                <a:gd name="T47" fmla="*/ 23 h 749"/>
                <a:gd name="T48" fmla="*/ 545 w 613"/>
                <a:gd name="T49" fmla="*/ 0 h 749"/>
                <a:gd name="T50" fmla="*/ 477 w 613"/>
                <a:gd name="T51" fmla="*/ 46 h 749"/>
                <a:gd name="T52" fmla="*/ 386 w 613"/>
                <a:gd name="T53" fmla="*/ 68 h 749"/>
                <a:gd name="T54" fmla="*/ 386 w 613"/>
                <a:gd name="T55" fmla="*/ 23 h 749"/>
                <a:gd name="T56" fmla="*/ 341 w 613"/>
                <a:gd name="T57" fmla="*/ 23 h 749"/>
                <a:gd name="T58" fmla="*/ 272 w 613"/>
                <a:gd name="T59" fmla="*/ 68 h 749"/>
                <a:gd name="T60" fmla="*/ 250 w 613"/>
                <a:gd name="T61" fmla="*/ 136 h 749"/>
                <a:gd name="T62" fmla="*/ 159 w 613"/>
                <a:gd name="T63" fmla="*/ 204 h 749"/>
                <a:gd name="T64" fmla="*/ 182 w 613"/>
                <a:gd name="T65" fmla="*/ 250 h 749"/>
                <a:gd name="T66" fmla="*/ 136 w 613"/>
                <a:gd name="T67" fmla="*/ 295 h 749"/>
                <a:gd name="T68" fmla="*/ 136 w 613"/>
                <a:gd name="T69" fmla="*/ 363 h 749"/>
                <a:gd name="T70" fmla="*/ 91 w 613"/>
                <a:gd name="T71" fmla="*/ 408 h 749"/>
                <a:gd name="T72" fmla="*/ 23 w 613"/>
                <a:gd name="T73" fmla="*/ 408 h 749"/>
                <a:gd name="T74" fmla="*/ 0 w 613"/>
                <a:gd name="T75" fmla="*/ 454 h 749"/>
                <a:gd name="T76" fmla="*/ 46 w 613"/>
                <a:gd name="T77" fmla="*/ 477 h 749"/>
                <a:gd name="T78" fmla="*/ 46 w 613"/>
                <a:gd name="T79" fmla="*/ 545 h 749"/>
                <a:gd name="T80" fmla="*/ 91 w 613"/>
                <a:gd name="T81" fmla="*/ 613 h 749"/>
                <a:gd name="T82" fmla="*/ 46 w 613"/>
                <a:gd name="T83" fmla="*/ 658 h 749"/>
                <a:gd name="T84" fmla="*/ 23 w 613"/>
                <a:gd name="T85" fmla="*/ 726 h 749"/>
                <a:gd name="T86" fmla="*/ 91 w 613"/>
                <a:gd name="T87" fmla="*/ 749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13" h="749">
                  <a:moveTo>
                    <a:pt x="91" y="749"/>
                  </a:moveTo>
                  <a:lnTo>
                    <a:pt x="250" y="703"/>
                  </a:lnTo>
                  <a:lnTo>
                    <a:pt x="250" y="635"/>
                  </a:lnTo>
                  <a:lnTo>
                    <a:pt x="295" y="613"/>
                  </a:lnTo>
                  <a:lnTo>
                    <a:pt x="295" y="545"/>
                  </a:lnTo>
                  <a:lnTo>
                    <a:pt x="341" y="499"/>
                  </a:lnTo>
                  <a:lnTo>
                    <a:pt x="363" y="522"/>
                  </a:lnTo>
                  <a:lnTo>
                    <a:pt x="386" y="477"/>
                  </a:lnTo>
                  <a:lnTo>
                    <a:pt x="522" y="545"/>
                  </a:lnTo>
                  <a:lnTo>
                    <a:pt x="522" y="499"/>
                  </a:lnTo>
                  <a:lnTo>
                    <a:pt x="522" y="477"/>
                  </a:lnTo>
                  <a:lnTo>
                    <a:pt x="499" y="431"/>
                  </a:lnTo>
                  <a:lnTo>
                    <a:pt x="522" y="386"/>
                  </a:lnTo>
                  <a:lnTo>
                    <a:pt x="499" y="363"/>
                  </a:lnTo>
                  <a:lnTo>
                    <a:pt x="545" y="340"/>
                  </a:lnTo>
                  <a:lnTo>
                    <a:pt x="545" y="295"/>
                  </a:lnTo>
                  <a:lnTo>
                    <a:pt x="499" y="295"/>
                  </a:lnTo>
                  <a:lnTo>
                    <a:pt x="454" y="250"/>
                  </a:lnTo>
                  <a:lnTo>
                    <a:pt x="454" y="227"/>
                  </a:lnTo>
                  <a:lnTo>
                    <a:pt x="522" y="159"/>
                  </a:lnTo>
                  <a:lnTo>
                    <a:pt x="613" y="159"/>
                  </a:lnTo>
                  <a:lnTo>
                    <a:pt x="613" y="114"/>
                  </a:lnTo>
                  <a:lnTo>
                    <a:pt x="567" y="91"/>
                  </a:lnTo>
                  <a:lnTo>
                    <a:pt x="590" y="23"/>
                  </a:lnTo>
                  <a:lnTo>
                    <a:pt x="545" y="0"/>
                  </a:lnTo>
                  <a:lnTo>
                    <a:pt x="477" y="46"/>
                  </a:lnTo>
                  <a:lnTo>
                    <a:pt x="386" y="68"/>
                  </a:lnTo>
                  <a:lnTo>
                    <a:pt x="386" y="23"/>
                  </a:lnTo>
                  <a:lnTo>
                    <a:pt x="341" y="23"/>
                  </a:lnTo>
                  <a:lnTo>
                    <a:pt x="272" y="68"/>
                  </a:lnTo>
                  <a:lnTo>
                    <a:pt x="250" y="136"/>
                  </a:lnTo>
                  <a:lnTo>
                    <a:pt x="159" y="204"/>
                  </a:lnTo>
                  <a:lnTo>
                    <a:pt x="182" y="250"/>
                  </a:lnTo>
                  <a:lnTo>
                    <a:pt x="136" y="295"/>
                  </a:lnTo>
                  <a:lnTo>
                    <a:pt x="136" y="363"/>
                  </a:lnTo>
                  <a:lnTo>
                    <a:pt x="91" y="408"/>
                  </a:lnTo>
                  <a:lnTo>
                    <a:pt x="23" y="408"/>
                  </a:lnTo>
                  <a:lnTo>
                    <a:pt x="0" y="454"/>
                  </a:lnTo>
                  <a:lnTo>
                    <a:pt x="46" y="477"/>
                  </a:lnTo>
                  <a:lnTo>
                    <a:pt x="46" y="545"/>
                  </a:lnTo>
                  <a:lnTo>
                    <a:pt x="91" y="613"/>
                  </a:lnTo>
                  <a:lnTo>
                    <a:pt x="46" y="658"/>
                  </a:lnTo>
                  <a:lnTo>
                    <a:pt x="23" y="726"/>
                  </a:lnTo>
                  <a:lnTo>
                    <a:pt x="91" y="7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3" name="Freeform 35">
              <a:extLst>
                <a:ext uri="{FF2B5EF4-FFF2-40B4-BE49-F238E27FC236}">
                  <a16:creationId xmlns:a16="http://schemas.microsoft.com/office/drawing/2014/main" id="{D5C7794A-BF24-4A52-91F9-B2B2C116F00D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1" y="2889"/>
              <a:ext cx="412" cy="411"/>
            </a:xfrm>
            <a:custGeom>
              <a:avLst/>
              <a:gdLst>
                <a:gd name="T0" fmla="*/ 431 w 590"/>
                <a:gd name="T1" fmla="*/ 590 h 590"/>
                <a:gd name="T2" fmla="*/ 454 w 590"/>
                <a:gd name="T3" fmla="*/ 522 h 590"/>
                <a:gd name="T4" fmla="*/ 499 w 590"/>
                <a:gd name="T5" fmla="*/ 477 h 590"/>
                <a:gd name="T6" fmla="*/ 454 w 590"/>
                <a:gd name="T7" fmla="*/ 409 h 590"/>
                <a:gd name="T8" fmla="*/ 454 w 590"/>
                <a:gd name="T9" fmla="*/ 341 h 590"/>
                <a:gd name="T10" fmla="*/ 408 w 590"/>
                <a:gd name="T11" fmla="*/ 318 h 590"/>
                <a:gd name="T12" fmla="*/ 431 w 590"/>
                <a:gd name="T13" fmla="*/ 272 h 590"/>
                <a:gd name="T14" fmla="*/ 499 w 590"/>
                <a:gd name="T15" fmla="*/ 272 h 590"/>
                <a:gd name="T16" fmla="*/ 544 w 590"/>
                <a:gd name="T17" fmla="*/ 227 h 590"/>
                <a:gd name="T18" fmla="*/ 544 w 590"/>
                <a:gd name="T19" fmla="*/ 159 h 590"/>
                <a:gd name="T20" fmla="*/ 590 w 590"/>
                <a:gd name="T21" fmla="*/ 114 h 590"/>
                <a:gd name="T22" fmla="*/ 567 w 590"/>
                <a:gd name="T23" fmla="*/ 68 h 590"/>
                <a:gd name="T24" fmla="*/ 499 w 590"/>
                <a:gd name="T25" fmla="*/ 23 h 590"/>
                <a:gd name="T26" fmla="*/ 431 w 590"/>
                <a:gd name="T27" fmla="*/ 23 h 590"/>
                <a:gd name="T28" fmla="*/ 363 w 590"/>
                <a:gd name="T29" fmla="*/ 46 h 590"/>
                <a:gd name="T30" fmla="*/ 295 w 590"/>
                <a:gd name="T31" fmla="*/ 0 h 590"/>
                <a:gd name="T32" fmla="*/ 272 w 590"/>
                <a:gd name="T33" fmla="*/ 46 h 590"/>
                <a:gd name="T34" fmla="*/ 295 w 590"/>
                <a:gd name="T35" fmla="*/ 68 h 590"/>
                <a:gd name="T36" fmla="*/ 227 w 590"/>
                <a:gd name="T37" fmla="*/ 136 h 590"/>
                <a:gd name="T38" fmla="*/ 204 w 590"/>
                <a:gd name="T39" fmla="*/ 182 h 590"/>
                <a:gd name="T40" fmla="*/ 250 w 590"/>
                <a:gd name="T41" fmla="*/ 250 h 590"/>
                <a:gd name="T42" fmla="*/ 204 w 590"/>
                <a:gd name="T43" fmla="*/ 272 h 590"/>
                <a:gd name="T44" fmla="*/ 136 w 590"/>
                <a:gd name="T45" fmla="*/ 250 h 590"/>
                <a:gd name="T46" fmla="*/ 91 w 590"/>
                <a:gd name="T47" fmla="*/ 250 h 590"/>
                <a:gd name="T48" fmla="*/ 45 w 590"/>
                <a:gd name="T49" fmla="*/ 227 h 590"/>
                <a:gd name="T50" fmla="*/ 23 w 590"/>
                <a:gd name="T51" fmla="*/ 272 h 590"/>
                <a:gd name="T52" fmla="*/ 23 w 590"/>
                <a:gd name="T53" fmla="*/ 341 h 590"/>
                <a:gd name="T54" fmla="*/ 45 w 590"/>
                <a:gd name="T55" fmla="*/ 409 h 590"/>
                <a:gd name="T56" fmla="*/ 0 w 590"/>
                <a:gd name="T57" fmla="*/ 454 h 590"/>
                <a:gd name="T58" fmla="*/ 0 w 590"/>
                <a:gd name="T59" fmla="*/ 499 h 590"/>
                <a:gd name="T60" fmla="*/ 68 w 590"/>
                <a:gd name="T61" fmla="*/ 477 h 590"/>
                <a:gd name="T62" fmla="*/ 91 w 590"/>
                <a:gd name="T63" fmla="*/ 545 h 590"/>
                <a:gd name="T64" fmla="*/ 136 w 590"/>
                <a:gd name="T65" fmla="*/ 477 h 590"/>
                <a:gd name="T66" fmla="*/ 250 w 590"/>
                <a:gd name="T67" fmla="*/ 454 h 590"/>
                <a:gd name="T68" fmla="*/ 272 w 590"/>
                <a:gd name="T69" fmla="*/ 522 h 590"/>
                <a:gd name="T70" fmla="*/ 318 w 590"/>
                <a:gd name="T71" fmla="*/ 545 h 590"/>
                <a:gd name="T72" fmla="*/ 340 w 590"/>
                <a:gd name="T73" fmla="*/ 522 h 590"/>
                <a:gd name="T74" fmla="*/ 386 w 590"/>
                <a:gd name="T75" fmla="*/ 590 h 590"/>
                <a:gd name="T76" fmla="*/ 408 w 590"/>
                <a:gd name="T77" fmla="*/ 567 h 590"/>
                <a:gd name="T78" fmla="*/ 431 w 590"/>
                <a:gd name="T79" fmla="*/ 59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590" h="590">
                  <a:moveTo>
                    <a:pt x="431" y="590"/>
                  </a:moveTo>
                  <a:lnTo>
                    <a:pt x="454" y="522"/>
                  </a:lnTo>
                  <a:lnTo>
                    <a:pt x="499" y="477"/>
                  </a:lnTo>
                  <a:lnTo>
                    <a:pt x="454" y="409"/>
                  </a:lnTo>
                  <a:lnTo>
                    <a:pt x="454" y="341"/>
                  </a:lnTo>
                  <a:lnTo>
                    <a:pt x="408" y="318"/>
                  </a:lnTo>
                  <a:lnTo>
                    <a:pt x="431" y="272"/>
                  </a:lnTo>
                  <a:lnTo>
                    <a:pt x="499" y="272"/>
                  </a:lnTo>
                  <a:lnTo>
                    <a:pt x="544" y="227"/>
                  </a:lnTo>
                  <a:lnTo>
                    <a:pt x="544" y="159"/>
                  </a:lnTo>
                  <a:lnTo>
                    <a:pt x="590" y="114"/>
                  </a:lnTo>
                  <a:lnTo>
                    <a:pt x="567" y="68"/>
                  </a:lnTo>
                  <a:lnTo>
                    <a:pt x="499" y="23"/>
                  </a:lnTo>
                  <a:lnTo>
                    <a:pt x="431" y="23"/>
                  </a:lnTo>
                  <a:lnTo>
                    <a:pt x="363" y="46"/>
                  </a:lnTo>
                  <a:lnTo>
                    <a:pt x="295" y="0"/>
                  </a:lnTo>
                  <a:lnTo>
                    <a:pt x="272" y="46"/>
                  </a:lnTo>
                  <a:lnTo>
                    <a:pt x="295" y="68"/>
                  </a:lnTo>
                  <a:lnTo>
                    <a:pt x="227" y="136"/>
                  </a:lnTo>
                  <a:lnTo>
                    <a:pt x="204" y="182"/>
                  </a:lnTo>
                  <a:lnTo>
                    <a:pt x="250" y="250"/>
                  </a:lnTo>
                  <a:lnTo>
                    <a:pt x="204" y="272"/>
                  </a:lnTo>
                  <a:lnTo>
                    <a:pt x="136" y="250"/>
                  </a:lnTo>
                  <a:lnTo>
                    <a:pt x="91" y="250"/>
                  </a:lnTo>
                  <a:lnTo>
                    <a:pt x="45" y="227"/>
                  </a:lnTo>
                  <a:lnTo>
                    <a:pt x="23" y="272"/>
                  </a:lnTo>
                  <a:lnTo>
                    <a:pt x="23" y="341"/>
                  </a:lnTo>
                  <a:lnTo>
                    <a:pt x="45" y="409"/>
                  </a:lnTo>
                  <a:lnTo>
                    <a:pt x="0" y="454"/>
                  </a:lnTo>
                  <a:lnTo>
                    <a:pt x="0" y="499"/>
                  </a:lnTo>
                  <a:lnTo>
                    <a:pt x="68" y="477"/>
                  </a:lnTo>
                  <a:lnTo>
                    <a:pt x="91" y="545"/>
                  </a:lnTo>
                  <a:lnTo>
                    <a:pt x="136" y="477"/>
                  </a:lnTo>
                  <a:lnTo>
                    <a:pt x="250" y="454"/>
                  </a:lnTo>
                  <a:lnTo>
                    <a:pt x="272" y="522"/>
                  </a:lnTo>
                  <a:lnTo>
                    <a:pt x="318" y="545"/>
                  </a:lnTo>
                  <a:lnTo>
                    <a:pt x="340" y="522"/>
                  </a:lnTo>
                  <a:lnTo>
                    <a:pt x="386" y="590"/>
                  </a:lnTo>
                  <a:lnTo>
                    <a:pt x="408" y="567"/>
                  </a:lnTo>
                  <a:lnTo>
                    <a:pt x="431" y="5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4" name="Freeform 36">
              <a:extLst>
                <a:ext uri="{FF2B5EF4-FFF2-40B4-BE49-F238E27FC236}">
                  <a16:creationId xmlns:a16="http://schemas.microsoft.com/office/drawing/2014/main" id="{76C2456F-A192-4B6F-BA7E-FC0B5D1173B3}"/>
                </a:ext>
              </a:extLst>
            </p:cNvPr>
            <p:cNvSpPr>
              <a:spLocks/>
            </p:cNvSpPr>
            <p:nvPr/>
          </p:nvSpPr>
          <p:spPr bwMode="auto">
            <a:xfrm>
              <a:off x="2755" y="3206"/>
              <a:ext cx="284" cy="253"/>
            </a:xfrm>
            <a:custGeom>
              <a:avLst/>
              <a:gdLst>
                <a:gd name="T0" fmla="*/ 68 w 408"/>
                <a:gd name="T1" fmla="*/ 363 h 363"/>
                <a:gd name="T2" fmla="*/ 249 w 408"/>
                <a:gd name="T3" fmla="*/ 363 h 363"/>
                <a:gd name="T4" fmla="*/ 272 w 408"/>
                <a:gd name="T5" fmla="*/ 295 h 363"/>
                <a:gd name="T6" fmla="*/ 317 w 408"/>
                <a:gd name="T7" fmla="*/ 295 h 363"/>
                <a:gd name="T8" fmla="*/ 340 w 408"/>
                <a:gd name="T9" fmla="*/ 249 h 363"/>
                <a:gd name="T10" fmla="*/ 408 w 408"/>
                <a:gd name="T11" fmla="*/ 204 h 363"/>
                <a:gd name="T12" fmla="*/ 408 w 408"/>
                <a:gd name="T13" fmla="*/ 159 h 363"/>
                <a:gd name="T14" fmla="*/ 340 w 408"/>
                <a:gd name="T15" fmla="*/ 136 h 363"/>
                <a:gd name="T16" fmla="*/ 317 w 408"/>
                <a:gd name="T17" fmla="*/ 113 h 363"/>
                <a:gd name="T18" fmla="*/ 295 w 408"/>
                <a:gd name="T19" fmla="*/ 136 h 363"/>
                <a:gd name="T20" fmla="*/ 249 w 408"/>
                <a:gd name="T21" fmla="*/ 68 h 363"/>
                <a:gd name="T22" fmla="*/ 227 w 408"/>
                <a:gd name="T23" fmla="*/ 91 h 363"/>
                <a:gd name="T24" fmla="*/ 181 w 408"/>
                <a:gd name="T25" fmla="*/ 68 h 363"/>
                <a:gd name="T26" fmla="*/ 159 w 408"/>
                <a:gd name="T27" fmla="*/ 0 h 363"/>
                <a:gd name="T28" fmla="*/ 45 w 408"/>
                <a:gd name="T29" fmla="*/ 23 h 363"/>
                <a:gd name="T30" fmla="*/ 0 w 408"/>
                <a:gd name="T31" fmla="*/ 91 h 363"/>
                <a:gd name="T32" fmla="*/ 22 w 408"/>
                <a:gd name="T33" fmla="*/ 91 h 363"/>
                <a:gd name="T34" fmla="*/ 45 w 408"/>
                <a:gd name="T35" fmla="*/ 136 h 363"/>
                <a:gd name="T36" fmla="*/ 91 w 408"/>
                <a:gd name="T37" fmla="*/ 136 h 363"/>
                <a:gd name="T38" fmla="*/ 45 w 408"/>
                <a:gd name="T39" fmla="*/ 181 h 363"/>
                <a:gd name="T40" fmla="*/ 45 w 408"/>
                <a:gd name="T41" fmla="*/ 249 h 363"/>
                <a:gd name="T42" fmla="*/ 22 w 408"/>
                <a:gd name="T43" fmla="*/ 272 h 363"/>
                <a:gd name="T44" fmla="*/ 68 w 408"/>
                <a:gd name="T45" fmla="*/ 317 h 363"/>
                <a:gd name="T46" fmla="*/ 68 w 408"/>
                <a:gd name="T47" fmla="*/ 295 h 363"/>
                <a:gd name="T48" fmla="*/ 45 w 408"/>
                <a:gd name="T49" fmla="*/ 272 h 363"/>
                <a:gd name="T50" fmla="*/ 68 w 408"/>
                <a:gd name="T51" fmla="*/ 227 h 363"/>
                <a:gd name="T52" fmla="*/ 91 w 408"/>
                <a:gd name="T53" fmla="*/ 227 h 363"/>
                <a:gd name="T54" fmla="*/ 91 w 408"/>
                <a:gd name="T55" fmla="*/ 272 h 363"/>
                <a:gd name="T56" fmla="*/ 113 w 408"/>
                <a:gd name="T57" fmla="*/ 272 h 363"/>
                <a:gd name="T58" fmla="*/ 159 w 408"/>
                <a:gd name="T59" fmla="*/ 295 h 363"/>
                <a:gd name="T60" fmla="*/ 181 w 408"/>
                <a:gd name="T61" fmla="*/ 272 h 363"/>
                <a:gd name="T62" fmla="*/ 204 w 408"/>
                <a:gd name="T63" fmla="*/ 295 h 363"/>
                <a:gd name="T64" fmla="*/ 204 w 408"/>
                <a:gd name="T65" fmla="*/ 340 h 363"/>
                <a:gd name="T66" fmla="*/ 159 w 408"/>
                <a:gd name="T67" fmla="*/ 340 h 363"/>
                <a:gd name="T68" fmla="*/ 103 w 408"/>
                <a:gd name="T69" fmla="*/ 337 h 363"/>
                <a:gd name="T70" fmla="*/ 68 w 408"/>
                <a:gd name="T71" fmla="*/ 363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08" h="363">
                  <a:moveTo>
                    <a:pt x="68" y="363"/>
                  </a:moveTo>
                  <a:lnTo>
                    <a:pt x="249" y="363"/>
                  </a:lnTo>
                  <a:lnTo>
                    <a:pt x="272" y="295"/>
                  </a:lnTo>
                  <a:lnTo>
                    <a:pt x="317" y="295"/>
                  </a:lnTo>
                  <a:lnTo>
                    <a:pt x="340" y="249"/>
                  </a:lnTo>
                  <a:lnTo>
                    <a:pt x="408" y="204"/>
                  </a:lnTo>
                  <a:lnTo>
                    <a:pt x="408" y="159"/>
                  </a:lnTo>
                  <a:lnTo>
                    <a:pt x="340" y="136"/>
                  </a:lnTo>
                  <a:lnTo>
                    <a:pt x="317" y="113"/>
                  </a:lnTo>
                  <a:lnTo>
                    <a:pt x="295" y="136"/>
                  </a:lnTo>
                  <a:lnTo>
                    <a:pt x="249" y="68"/>
                  </a:lnTo>
                  <a:lnTo>
                    <a:pt x="227" y="91"/>
                  </a:lnTo>
                  <a:lnTo>
                    <a:pt x="181" y="68"/>
                  </a:lnTo>
                  <a:lnTo>
                    <a:pt x="159" y="0"/>
                  </a:lnTo>
                  <a:lnTo>
                    <a:pt x="45" y="23"/>
                  </a:lnTo>
                  <a:lnTo>
                    <a:pt x="0" y="91"/>
                  </a:lnTo>
                  <a:lnTo>
                    <a:pt x="22" y="91"/>
                  </a:lnTo>
                  <a:lnTo>
                    <a:pt x="45" y="136"/>
                  </a:lnTo>
                  <a:lnTo>
                    <a:pt x="91" y="136"/>
                  </a:lnTo>
                  <a:lnTo>
                    <a:pt x="45" y="181"/>
                  </a:lnTo>
                  <a:lnTo>
                    <a:pt x="45" y="249"/>
                  </a:lnTo>
                  <a:lnTo>
                    <a:pt x="22" y="272"/>
                  </a:lnTo>
                  <a:lnTo>
                    <a:pt x="68" y="317"/>
                  </a:lnTo>
                  <a:lnTo>
                    <a:pt x="68" y="295"/>
                  </a:lnTo>
                  <a:lnTo>
                    <a:pt x="45" y="272"/>
                  </a:lnTo>
                  <a:lnTo>
                    <a:pt x="68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113" y="272"/>
                  </a:lnTo>
                  <a:lnTo>
                    <a:pt x="159" y="295"/>
                  </a:lnTo>
                  <a:lnTo>
                    <a:pt x="181" y="272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159" y="340"/>
                  </a:lnTo>
                  <a:lnTo>
                    <a:pt x="103" y="337"/>
                  </a:lnTo>
                  <a:lnTo>
                    <a:pt x="68" y="36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5" name="Freeform 37">
              <a:extLst>
                <a:ext uri="{FF2B5EF4-FFF2-40B4-BE49-F238E27FC236}">
                  <a16:creationId xmlns:a16="http://schemas.microsoft.com/office/drawing/2014/main" id="{314DEE33-5C7E-4409-9574-F352EE25D6E9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5" y="3222"/>
              <a:ext cx="331" cy="442"/>
            </a:xfrm>
            <a:custGeom>
              <a:avLst/>
              <a:gdLst>
                <a:gd name="T0" fmla="*/ 340 w 476"/>
                <a:gd name="T1" fmla="*/ 22 h 635"/>
                <a:gd name="T2" fmla="*/ 408 w 476"/>
                <a:gd name="T3" fmla="*/ 0 h 635"/>
                <a:gd name="T4" fmla="*/ 431 w 476"/>
                <a:gd name="T5" fmla="*/ 68 h 635"/>
                <a:gd name="T6" fmla="*/ 453 w 476"/>
                <a:gd name="T7" fmla="*/ 68 h 635"/>
                <a:gd name="T8" fmla="*/ 476 w 476"/>
                <a:gd name="T9" fmla="*/ 113 h 635"/>
                <a:gd name="T10" fmla="*/ 408 w 476"/>
                <a:gd name="T11" fmla="*/ 136 h 635"/>
                <a:gd name="T12" fmla="*/ 385 w 476"/>
                <a:gd name="T13" fmla="*/ 181 h 635"/>
                <a:gd name="T14" fmla="*/ 317 w 476"/>
                <a:gd name="T15" fmla="*/ 226 h 635"/>
                <a:gd name="T16" fmla="*/ 340 w 476"/>
                <a:gd name="T17" fmla="*/ 272 h 635"/>
                <a:gd name="T18" fmla="*/ 317 w 476"/>
                <a:gd name="T19" fmla="*/ 294 h 635"/>
                <a:gd name="T20" fmla="*/ 363 w 476"/>
                <a:gd name="T21" fmla="*/ 317 h 635"/>
                <a:gd name="T22" fmla="*/ 408 w 476"/>
                <a:gd name="T23" fmla="*/ 362 h 635"/>
                <a:gd name="T24" fmla="*/ 453 w 476"/>
                <a:gd name="T25" fmla="*/ 408 h 635"/>
                <a:gd name="T26" fmla="*/ 408 w 476"/>
                <a:gd name="T27" fmla="*/ 430 h 635"/>
                <a:gd name="T28" fmla="*/ 408 w 476"/>
                <a:gd name="T29" fmla="*/ 453 h 635"/>
                <a:gd name="T30" fmla="*/ 385 w 476"/>
                <a:gd name="T31" fmla="*/ 430 h 635"/>
                <a:gd name="T32" fmla="*/ 340 w 476"/>
                <a:gd name="T33" fmla="*/ 430 h 635"/>
                <a:gd name="T34" fmla="*/ 317 w 476"/>
                <a:gd name="T35" fmla="*/ 430 h 635"/>
                <a:gd name="T36" fmla="*/ 204 w 476"/>
                <a:gd name="T37" fmla="*/ 430 h 635"/>
                <a:gd name="T38" fmla="*/ 181 w 476"/>
                <a:gd name="T39" fmla="*/ 476 h 635"/>
                <a:gd name="T40" fmla="*/ 159 w 476"/>
                <a:gd name="T41" fmla="*/ 476 h 635"/>
                <a:gd name="T42" fmla="*/ 136 w 476"/>
                <a:gd name="T43" fmla="*/ 499 h 635"/>
                <a:gd name="T44" fmla="*/ 159 w 476"/>
                <a:gd name="T45" fmla="*/ 521 h 635"/>
                <a:gd name="T46" fmla="*/ 136 w 476"/>
                <a:gd name="T47" fmla="*/ 544 h 635"/>
                <a:gd name="T48" fmla="*/ 68 w 476"/>
                <a:gd name="T49" fmla="*/ 567 h 635"/>
                <a:gd name="T50" fmla="*/ 45 w 476"/>
                <a:gd name="T51" fmla="*/ 635 h 635"/>
                <a:gd name="T52" fmla="*/ 0 w 476"/>
                <a:gd name="T53" fmla="*/ 567 h 635"/>
                <a:gd name="T54" fmla="*/ 23 w 476"/>
                <a:gd name="T55" fmla="*/ 521 h 635"/>
                <a:gd name="T56" fmla="*/ 68 w 476"/>
                <a:gd name="T57" fmla="*/ 521 h 635"/>
                <a:gd name="T58" fmla="*/ 113 w 476"/>
                <a:gd name="T59" fmla="*/ 499 h 635"/>
                <a:gd name="T60" fmla="*/ 159 w 476"/>
                <a:gd name="T61" fmla="*/ 317 h 635"/>
                <a:gd name="T62" fmla="*/ 204 w 476"/>
                <a:gd name="T63" fmla="*/ 294 h 635"/>
                <a:gd name="T64" fmla="*/ 159 w 476"/>
                <a:gd name="T65" fmla="*/ 272 h 635"/>
                <a:gd name="T66" fmla="*/ 181 w 476"/>
                <a:gd name="T67" fmla="*/ 226 h 635"/>
                <a:gd name="T68" fmla="*/ 159 w 476"/>
                <a:gd name="T69" fmla="*/ 181 h 635"/>
                <a:gd name="T70" fmla="*/ 181 w 476"/>
                <a:gd name="T71" fmla="*/ 136 h 635"/>
                <a:gd name="T72" fmla="*/ 204 w 476"/>
                <a:gd name="T73" fmla="*/ 113 h 635"/>
                <a:gd name="T74" fmla="*/ 272 w 476"/>
                <a:gd name="T75" fmla="*/ 158 h 635"/>
                <a:gd name="T76" fmla="*/ 340 w 476"/>
                <a:gd name="T77" fmla="*/ 113 h 635"/>
                <a:gd name="T78" fmla="*/ 340 w 476"/>
                <a:gd name="T79" fmla="*/ 68 h 635"/>
                <a:gd name="T80" fmla="*/ 363 w 476"/>
                <a:gd name="T81" fmla="*/ 45 h 635"/>
                <a:gd name="T82" fmla="*/ 340 w 476"/>
                <a:gd name="T83" fmla="*/ 2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76" h="635">
                  <a:moveTo>
                    <a:pt x="340" y="22"/>
                  </a:moveTo>
                  <a:lnTo>
                    <a:pt x="408" y="0"/>
                  </a:lnTo>
                  <a:lnTo>
                    <a:pt x="431" y="68"/>
                  </a:lnTo>
                  <a:lnTo>
                    <a:pt x="453" y="68"/>
                  </a:lnTo>
                  <a:lnTo>
                    <a:pt x="476" y="113"/>
                  </a:lnTo>
                  <a:lnTo>
                    <a:pt x="408" y="136"/>
                  </a:lnTo>
                  <a:lnTo>
                    <a:pt x="385" y="181"/>
                  </a:lnTo>
                  <a:lnTo>
                    <a:pt x="317" y="226"/>
                  </a:lnTo>
                  <a:lnTo>
                    <a:pt x="340" y="272"/>
                  </a:lnTo>
                  <a:lnTo>
                    <a:pt x="317" y="294"/>
                  </a:lnTo>
                  <a:lnTo>
                    <a:pt x="363" y="317"/>
                  </a:lnTo>
                  <a:lnTo>
                    <a:pt x="408" y="362"/>
                  </a:lnTo>
                  <a:lnTo>
                    <a:pt x="453" y="408"/>
                  </a:lnTo>
                  <a:lnTo>
                    <a:pt x="408" y="430"/>
                  </a:lnTo>
                  <a:lnTo>
                    <a:pt x="408" y="453"/>
                  </a:lnTo>
                  <a:lnTo>
                    <a:pt x="385" y="430"/>
                  </a:lnTo>
                  <a:lnTo>
                    <a:pt x="340" y="430"/>
                  </a:lnTo>
                  <a:lnTo>
                    <a:pt x="317" y="430"/>
                  </a:lnTo>
                  <a:lnTo>
                    <a:pt x="204" y="430"/>
                  </a:lnTo>
                  <a:lnTo>
                    <a:pt x="181" y="476"/>
                  </a:lnTo>
                  <a:lnTo>
                    <a:pt x="159" y="476"/>
                  </a:lnTo>
                  <a:lnTo>
                    <a:pt x="136" y="499"/>
                  </a:lnTo>
                  <a:lnTo>
                    <a:pt x="159" y="521"/>
                  </a:lnTo>
                  <a:lnTo>
                    <a:pt x="136" y="544"/>
                  </a:lnTo>
                  <a:lnTo>
                    <a:pt x="68" y="567"/>
                  </a:lnTo>
                  <a:lnTo>
                    <a:pt x="45" y="635"/>
                  </a:lnTo>
                  <a:lnTo>
                    <a:pt x="0" y="567"/>
                  </a:lnTo>
                  <a:lnTo>
                    <a:pt x="23" y="521"/>
                  </a:lnTo>
                  <a:lnTo>
                    <a:pt x="68" y="521"/>
                  </a:lnTo>
                  <a:lnTo>
                    <a:pt x="113" y="499"/>
                  </a:lnTo>
                  <a:lnTo>
                    <a:pt x="159" y="317"/>
                  </a:lnTo>
                  <a:lnTo>
                    <a:pt x="204" y="294"/>
                  </a:lnTo>
                  <a:lnTo>
                    <a:pt x="159" y="272"/>
                  </a:lnTo>
                  <a:lnTo>
                    <a:pt x="181" y="226"/>
                  </a:lnTo>
                  <a:lnTo>
                    <a:pt x="159" y="181"/>
                  </a:lnTo>
                  <a:lnTo>
                    <a:pt x="181" y="136"/>
                  </a:lnTo>
                  <a:lnTo>
                    <a:pt x="204" y="113"/>
                  </a:lnTo>
                  <a:lnTo>
                    <a:pt x="272" y="158"/>
                  </a:lnTo>
                  <a:lnTo>
                    <a:pt x="340" y="113"/>
                  </a:lnTo>
                  <a:lnTo>
                    <a:pt x="340" y="68"/>
                  </a:lnTo>
                  <a:lnTo>
                    <a:pt x="363" y="45"/>
                  </a:lnTo>
                  <a:lnTo>
                    <a:pt x="340" y="2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6" name="Freeform 38">
              <a:extLst>
                <a:ext uri="{FF2B5EF4-FFF2-40B4-BE49-F238E27FC236}">
                  <a16:creationId xmlns:a16="http://schemas.microsoft.com/office/drawing/2014/main" id="{75124BB3-E7D7-485E-A052-226FCBFD66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391" y="3316"/>
              <a:ext cx="206" cy="301"/>
            </a:xfrm>
            <a:custGeom>
              <a:avLst/>
              <a:gdLst>
                <a:gd name="T0" fmla="*/ 250 w 295"/>
                <a:gd name="T1" fmla="*/ 45 h 431"/>
                <a:gd name="T2" fmla="*/ 272 w 295"/>
                <a:gd name="T3" fmla="*/ 90 h 431"/>
                <a:gd name="T4" fmla="*/ 250 w 295"/>
                <a:gd name="T5" fmla="*/ 136 h 431"/>
                <a:gd name="T6" fmla="*/ 295 w 295"/>
                <a:gd name="T7" fmla="*/ 158 h 431"/>
                <a:gd name="T8" fmla="*/ 250 w 295"/>
                <a:gd name="T9" fmla="*/ 181 h 431"/>
                <a:gd name="T10" fmla="*/ 204 w 295"/>
                <a:gd name="T11" fmla="*/ 363 h 431"/>
                <a:gd name="T12" fmla="*/ 159 w 295"/>
                <a:gd name="T13" fmla="*/ 385 h 431"/>
                <a:gd name="T14" fmla="*/ 114 w 295"/>
                <a:gd name="T15" fmla="*/ 385 h 431"/>
                <a:gd name="T16" fmla="*/ 91 w 295"/>
                <a:gd name="T17" fmla="*/ 431 h 431"/>
                <a:gd name="T18" fmla="*/ 0 w 295"/>
                <a:gd name="T19" fmla="*/ 363 h 431"/>
                <a:gd name="T20" fmla="*/ 0 w 295"/>
                <a:gd name="T21" fmla="*/ 294 h 431"/>
                <a:gd name="T22" fmla="*/ 46 w 295"/>
                <a:gd name="T23" fmla="*/ 249 h 431"/>
                <a:gd name="T24" fmla="*/ 91 w 295"/>
                <a:gd name="T25" fmla="*/ 249 h 431"/>
                <a:gd name="T26" fmla="*/ 68 w 295"/>
                <a:gd name="T27" fmla="*/ 158 h 431"/>
                <a:gd name="T28" fmla="*/ 114 w 295"/>
                <a:gd name="T29" fmla="*/ 90 h 431"/>
                <a:gd name="T30" fmla="*/ 114 w 295"/>
                <a:gd name="T31" fmla="*/ 45 h 431"/>
                <a:gd name="T32" fmla="*/ 159 w 295"/>
                <a:gd name="T33" fmla="*/ 0 h 431"/>
                <a:gd name="T34" fmla="*/ 159 w 295"/>
                <a:gd name="T35" fmla="*/ 45 h 431"/>
                <a:gd name="T36" fmla="*/ 250 w 295"/>
                <a:gd name="T37" fmla="*/ 45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95" h="431">
                  <a:moveTo>
                    <a:pt x="250" y="45"/>
                  </a:moveTo>
                  <a:lnTo>
                    <a:pt x="272" y="90"/>
                  </a:lnTo>
                  <a:lnTo>
                    <a:pt x="250" y="136"/>
                  </a:lnTo>
                  <a:lnTo>
                    <a:pt x="295" y="158"/>
                  </a:lnTo>
                  <a:lnTo>
                    <a:pt x="250" y="181"/>
                  </a:lnTo>
                  <a:lnTo>
                    <a:pt x="204" y="363"/>
                  </a:lnTo>
                  <a:lnTo>
                    <a:pt x="159" y="385"/>
                  </a:lnTo>
                  <a:lnTo>
                    <a:pt x="114" y="385"/>
                  </a:lnTo>
                  <a:lnTo>
                    <a:pt x="91" y="431"/>
                  </a:lnTo>
                  <a:lnTo>
                    <a:pt x="0" y="363"/>
                  </a:lnTo>
                  <a:lnTo>
                    <a:pt x="0" y="294"/>
                  </a:lnTo>
                  <a:lnTo>
                    <a:pt x="46" y="249"/>
                  </a:lnTo>
                  <a:lnTo>
                    <a:pt x="91" y="249"/>
                  </a:lnTo>
                  <a:lnTo>
                    <a:pt x="68" y="158"/>
                  </a:lnTo>
                  <a:lnTo>
                    <a:pt x="114" y="90"/>
                  </a:lnTo>
                  <a:lnTo>
                    <a:pt x="114" y="45"/>
                  </a:lnTo>
                  <a:lnTo>
                    <a:pt x="159" y="0"/>
                  </a:lnTo>
                  <a:lnTo>
                    <a:pt x="159" y="45"/>
                  </a:lnTo>
                  <a:lnTo>
                    <a:pt x="250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7" name="Freeform 39">
              <a:extLst>
                <a:ext uri="{FF2B5EF4-FFF2-40B4-BE49-F238E27FC236}">
                  <a16:creationId xmlns:a16="http://schemas.microsoft.com/office/drawing/2014/main" id="{3A5B3331-391F-434E-A8FF-6F02255567B8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6" y="2889"/>
              <a:ext cx="380" cy="253"/>
            </a:xfrm>
            <a:custGeom>
              <a:avLst/>
              <a:gdLst>
                <a:gd name="T0" fmla="*/ 318 w 545"/>
                <a:gd name="T1" fmla="*/ 272 h 363"/>
                <a:gd name="T2" fmla="*/ 340 w 545"/>
                <a:gd name="T3" fmla="*/ 227 h 363"/>
                <a:gd name="T4" fmla="*/ 386 w 545"/>
                <a:gd name="T5" fmla="*/ 250 h 363"/>
                <a:gd name="T6" fmla="*/ 431 w 545"/>
                <a:gd name="T7" fmla="*/ 250 h 363"/>
                <a:gd name="T8" fmla="*/ 499 w 545"/>
                <a:gd name="T9" fmla="*/ 272 h 363"/>
                <a:gd name="T10" fmla="*/ 545 w 545"/>
                <a:gd name="T11" fmla="*/ 250 h 363"/>
                <a:gd name="T12" fmla="*/ 499 w 545"/>
                <a:gd name="T13" fmla="*/ 182 h 363"/>
                <a:gd name="T14" fmla="*/ 522 w 545"/>
                <a:gd name="T15" fmla="*/ 136 h 363"/>
                <a:gd name="T16" fmla="*/ 477 w 545"/>
                <a:gd name="T17" fmla="*/ 136 h 363"/>
                <a:gd name="T18" fmla="*/ 477 w 545"/>
                <a:gd name="T19" fmla="*/ 91 h 363"/>
                <a:gd name="T20" fmla="*/ 408 w 545"/>
                <a:gd name="T21" fmla="*/ 68 h 363"/>
                <a:gd name="T22" fmla="*/ 363 w 545"/>
                <a:gd name="T23" fmla="*/ 0 h 363"/>
                <a:gd name="T24" fmla="*/ 340 w 545"/>
                <a:gd name="T25" fmla="*/ 0 h 363"/>
                <a:gd name="T26" fmla="*/ 318 w 545"/>
                <a:gd name="T27" fmla="*/ 46 h 363"/>
                <a:gd name="T28" fmla="*/ 272 w 545"/>
                <a:gd name="T29" fmla="*/ 68 h 363"/>
                <a:gd name="T30" fmla="*/ 227 w 545"/>
                <a:gd name="T31" fmla="*/ 114 h 363"/>
                <a:gd name="T32" fmla="*/ 250 w 545"/>
                <a:gd name="T33" fmla="*/ 136 h 363"/>
                <a:gd name="T34" fmla="*/ 272 w 545"/>
                <a:gd name="T35" fmla="*/ 204 h 363"/>
                <a:gd name="T36" fmla="*/ 250 w 545"/>
                <a:gd name="T37" fmla="*/ 250 h 363"/>
                <a:gd name="T38" fmla="*/ 227 w 545"/>
                <a:gd name="T39" fmla="*/ 272 h 363"/>
                <a:gd name="T40" fmla="*/ 227 w 545"/>
                <a:gd name="T41" fmla="*/ 227 h 363"/>
                <a:gd name="T42" fmla="*/ 204 w 545"/>
                <a:gd name="T43" fmla="*/ 272 h 363"/>
                <a:gd name="T44" fmla="*/ 159 w 545"/>
                <a:gd name="T45" fmla="*/ 272 h 363"/>
                <a:gd name="T46" fmla="*/ 136 w 545"/>
                <a:gd name="T47" fmla="*/ 295 h 363"/>
                <a:gd name="T48" fmla="*/ 114 w 545"/>
                <a:gd name="T49" fmla="*/ 295 h 363"/>
                <a:gd name="T50" fmla="*/ 91 w 545"/>
                <a:gd name="T51" fmla="*/ 318 h 363"/>
                <a:gd name="T52" fmla="*/ 46 w 545"/>
                <a:gd name="T53" fmla="*/ 295 h 363"/>
                <a:gd name="T54" fmla="*/ 0 w 545"/>
                <a:gd name="T55" fmla="*/ 250 h 363"/>
                <a:gd name="T56" fmla="*/ 0 w 545"/>
                <a:gd name="T57" fmla="*/ 341 h 363"/>
                <a:gd name="T58" fmla="*/ 91 w 545"/>
                <a:gd name="T59" fmla="*/ 363 h 363"/>
                <a:gd name="T60" fmla="*/ 136 w 545"/>
                <a:gd name="T61" fmla="*/ 363 h 363"/>
                <a:gd name="T62" fmla="*/ 182 w 545"/>
                <a:gd name="T63" fmla="*/ 318 h 363"/>
                <a:gd name="T64" fmla="*/ 250 w 545"/>
                <a:gd name="T65" fmla="*/ 318 h 363"/>
                <a:gd name="T66" fmla="*/ 295 w 545"/>
                <a:gd name="T67" fmla="*/ 272 h 363"/>
                <a:gd name="T68" fmla="*/ 318 w 545"/>
                <a:gd name="T69" fmla="*/ 272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45" h="363">
                  <a:moveTo>
                    <a:pt x="318" y="272"/>
                  </a:moveTo>
                  <a:lnTo>
                    <a:pt x="340" y="227"/>
                  </a:lnTo>
                  <a:lnTo>
                    <a:pt x="386" y="250"/>
                  </a:lnTo>
                  <a:lnTo>
                    <a:pt x="431" y="250"/>
                  </a:lnTo>
                  <a:lnTo>
                    <a:pt x="499" y="272"/>
                  </a:lnTo>
                  <a:lnTo>
                    <a:pt x="545" y="250"/>
                  </a:lnTo>
                  <a:lnTo>
                    <a:pt x="499" y="182"/>
                  </a:lnTo>
                  <a:lnTo>
                    <a:pt x="522" y="136"/>
                  </a:lnTo>
                  <a:lnTo>
                    <a:pt x="477" y="136"/>
                  </a:lnTo>
                  <a:lnTo>
                    <a:pt x="477" y="91"/>
                  </a:lnTo>
                  <a:lnTo>
                    <a:pt x="408" y="68"/>
                  </a:lnTo>
                  <a:lnTo>
                    <a:pt x="363" y="0"/>
                  </a:lnTo>
                  <a:lnTo>
                    <a:pt x="340" y="0"/>
                  </a:lnTo>
                  <a:lnTo>
                    <a:pt x="318" y="46"/>
                  </a:lnTo>
                  <a:lnTo>
                    <a:pt x="272" y="68"/>
                  </a:lnTo>
                  <a:lnTo>
                    <a:pt x="227" y="114"/>
                  </a:lnTo>
                  <a:lnTo>
                    <a:pt x="250" y="136"/>
                  </a:lnTo>
                  <a:lnTo>
                    <a:pt x="272" y="204"/>
                  </a:lnTo>
                  <a:lnTo>
                    <a:pt x="250" y="250"/>
                  </a:lnTo>
                  <a:lnTo>
                    <a:pt x="227" y="272"/>
                  </a:lnTo>
                  <a:lnTo>
                    <a:pt x="227" y="227"/>
                  </a:lnTo>
                  <a:lnTo>
                    <a:pt x="204" y="272"/>
                  </a:lnTo>
                  <a:lnTo>
                    <a:pt x="159" y="272"/>
                  </a:lnTo>
                  <a:lnTo>
                    <a:pt x="136" y="295"/>
                  </a:lnTo>
                  <a:lnTo>
                    <a:pt x="114" y="295"/>
                  </a:lnTo>
                  <a:lnTo>
                    <a:pt x="91" y="318"/>
                  </a:lnTo>
                  <a:lnTo>
                    <a:pt x="46" y="295"/>
                  </a:lnTo>
                  <a:lnTo>
                    <a:pt x="0" y="250"/>
                  </a:lnTo>
                  <a:lnTo>
                    <a:pt x="0" y="341"/>
                  </a:lnTo>
                  <a:lnTo>
                    <a:pt x="91" y="363"/>
                  </a:lnTo>
                  <a:lnTo>
                    <a:pt x="136" y="363"/>
                  </a:lnTo>
                  <a:lnTo>
                    <a:pt x="182" y="318"/>
                  </a:lnTo>
                  <a:lnTo>
                    <a:pt x="250" y="318"/>
                  </a:lnTo>
                  <a:lnTo>
                    <a:pt x="295" y="272"/>
                  </a:lnTo>
                  <a:lnTo>
                    <a:pt x="318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8" name="Freeform 40">
              <a:extLst>
                <a:ext uri="{FF2B5EF4-FFF2-40B4-BE49-F238E27FC236}">
                  <a16:creationId xmlns:a16="http://schemas.microsoft.com/office/drawing/2014/main" id="{702B97BE-4359-481E-B740-E0DE5A0D169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3" y="3079"/>
              <a:ext cx="190" cy="253"/>
            </a:xfrm>
            <a:custGeom>
              <a:avLst/>
              <a:gdLst>
                <a:gd name="T0" fmla="*/ 23 w 272"/>
                <a:gd name="T1" fmla="*/ 91 h 363"/>
                <a:gd name="T2" fmla="*/ 68 w 272"/>
                <a:gd name="T3" fmla="*/ 91 h 363"/>
                <a:gd name="T4" fmla="*/ 114 w 272"/>
                <a:gd name="T5" fmla="*/ 46 h 363"/>
                <a:gd name="T6" fmla="*/ 182 w 272"/>
                <a:gd name="T7" fmla="*/ 46 h 363"/>
                <a:gd name="T8" fmla="*/ 227 w 272"/>
                <a:gd name="T9" fmla="*/ 0 h 363"/>
                <a:gd name="T10" fmla="*/ 250 w 272"/>
                <a:gd name="T11" fmla="*/ 0 h 363"/>
                <a:gd name="T12" fmla="*/ 250 w 272"/>
                <a:gd name="T13" fmla="*/ 69 h 363"/>
                <a:gd name="T14" fmla="*/ 272 w 272"/>
                <a:gd name="T15" fmla="*/ 137 h 363"/>
                <a:gd name="T16" fmla="*/ 227 w 272"/>
                <a:gd name="T17" fmla="*/ 182 h 363"/>
                <a:gd name="T18" fmla="*/ 227 w 272"/>
                <a:gd name="T19" fmla="*/ 227 h 363"/>
                <a:gd name="T20" fmla="*/ 250 w 272"/>
                <a:gd name="T21" fmla="*/ 250 h 363"/>
                <a:gd name="T22" fmla="*/ 227 w 272"/>
                <a:gd name="T23" fmla="*/ 273 h 363"/>
                <a:gd name="T24" fmla="*/ 227 w 272"/>
                <a:gd name="T25" fmla="*/ 318 h 363"/>
                <a:gd name="T26" fmla="*/ 159 w 272"/>
                <a:gd name="T27" fmla="*/ 363 h 363"/>
                <a:gd name="T28" fmla="*/ 91 w 272"/>
                <a:gd name="T29" fmla="*/ 318 h 363"/>
                <a:gd name="T30" fmla="*/ 68 w 272"/>
                <a:gd name="T31" fmla="*/ 341 h 363"/>
                <a:gd name="T32" fmla="*/ 23 w 272"/>
                <a:gd name="T33" fmla="*/ 318 h 363"/>
                <a:gd name="T34" fmla="*/ 0 w 272"/>
                <a:gd name="T35" fmla="*/ 227 h 363"/>
                <a:gd name="T36" fmla="*/ 46 w 272"/>
                <a:gd name="T37" fmla="*/ 182 h 363"/>
                <a:gd name="T38" fmla="*/ 46 w 272"/>
                <a:gd name="T39" fmla="*/ 137 h 363"/>
                <a:gd name="T40" fmla="*/ 23 w 272"/>
                <a:gd name="T41" fmla="*/ 91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72" h="363">
                  <a:moveTo>
                    <a:pt x="23" y="91"/>
                  </a:moveTo>
                  <a:lnTo>
                    <a:pt x="68" y="91"/>
                  </a:lnTo>
                  <a:lnTo>
                    <a:pt x="114" y="46"/>
                  </a:lnTo>
                  <a:lnTo>
                    <a:pt x="182" y="46"/>
                  </a:lnTo>
                  <a:lnTo>
                    <a:pt x="227" y="0"/>
                  </a:lnTo>
                  <a:lnTo>
                    <a:pt x="250" y="0"/>
                  </a:lnTo>
                  <a:lnTo>
                    <a:pt x="250" y="69"/>
                  </a:lnTo>
                  <a:lnTo>
                    <a:pt x="272" y="137"/>
                  </a:lnTo>
                  <a:lnTo>
                    <a:pt x="227" y="182"/>
                  </a:lnTo>
                  <a:lnTo>
                    <a:pt x="227" y="227"/>
                  </a:lnTo>
                  <a:lnTo>
                    <a:pt x="250" y="250"/>
                  </a:lnTo>
                  <a:lnTo>
                    <a:pt x="227" y="273"/>
                  </a:lnTo>
                  <a:lnTo>
                    <a:pt x="227" y="318"/>
                  </a:lnTo>
                  <a:lnTo>
                    <a:pt x="159" y="363"/>
                  </a:lnTo>
                  <a:lnTo>
                    <a:pt x="91" y="318"/>
                  </a:lnTo>
                  <a:lnTo>
                    <a:pt x="68" y="341"/>
                  </a:lnTo>
                  <a:lnTo>
                    <a:pt x="23" y="318"/>
                  </a:lnTo>
                  <a:lnTo>
                    <a:pt x="0" y="227"/>
                  </a:lnTo>
                  <a:lnTo>
                    <a:pt x="46" y="182"/>
                  </a:lnTo>
                  <a:lnTo>
                    <a:pt x="46" y="137"/>
                  </a:lnTo>
                  <a:lnTo>
                    <a:pt x="23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29" name="Freeform 41">
              <a:extLst>
                <a:ext uri="{FF2B5EF4-FFF2-40B4-BE49-F238E27FC236}">
                  <a16:creationId xmlns:a16="http://schemas.microsoft.com/office/drawing/2014/main" id="{34763785-20DC-4212-8B7B-10E04E94358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5" y="3427"/>
              <a:ext cx="221" cy="285"/>
            </a:xfrm>
            <a:custGeom>
              <a:avLst/>
              <a:gdLst>
                <a:gd name="T0" fmla="*/ 249 w 317"/>
                <a:gd name="T1" fmla="*/ 0 h 409"/>
                <a:gd name="T2" fmla="*/ 272 w 317"/>
                <a:gd name="T3" fmla="*/ 91 h 409"/>
                <a:gd name="T4" fmla="*/ 227 w 317"/>
                <a:gd name="T5" fmla="*/ 91 h 409"/>
                <a:gd name="T6" fmla="*/ 181 w 317"/>
                <a:gd name="T7" fmla="*/ 136 h 409"/>
                <a:gd name="T8" fmla="*/ 181 w 317"/>
                <a:gd name="T9" fmla="*/ 205 h 409"/>
                <a:gd name="T10" fmla="*/ 272 w 317"/>
                <a:gd name="T11" fmla="*/ 273 h 409"/>
                <a:gd name="T12" fmla="*/ 317 w 317"/>
                <a:gd name="T13" fmla="*/ 341 h 409"/>
                <a:gd name="T14" fmla="*/ 272 w 317"/>
                <a:gd name="T15" fmla="*/ 363 h 409"/>
                <a:gd name="T16" fmla="*/ 249 w 317"/>
                <a:gd name="T17" fmla="*/ 386 h 409"/>
                <a:gd name="T18" fmla="*/ 204 w 317"/>
                <a:gd name="T19" fmla="*/ 409 h 409"/>
                <a:gd name="T20" fmla="*/ 136 w 317"/>
                <a:gd name="T21" fmla="*/ 386 h 409"/>
                <a:gd name="T22" fmla="*/ 90 w 317"/>
                <a:gd name="T23" fmla="*/ 318 h 409"/>
                <a:gd name="T24" fmla="*/ 90 w 317"/>
                <a:gd name="T25" fmla="*/ 273 h 409"/>
                <a:gd name="T26" fmla="*/ 45 w 317"/>
                <a:gd name="T27" fmla="*/ 227 h 409"/>
                <a:gd name="T28" fmla="*/ 45 w 317"/>
                <a:gd name="T29" fmla="*/ 182 h 409"/>
                <a:gd name="T30" fmla="*/ 0 w 317"/>
                <a:gd name="T31" fmla="*/ 159 h 409"/>
                <a:gd name="T32" fmla="*/ 22 w 317"/>
                <a:gd name="T33" fmla="*/ 136 h 409"/>
                <a:gd name="T34" fmla="*/ 45 w 317"/>
                <a:gd name="T35" fmla="*/ 114 h 409"/>
                <a:gd name="T36" fmla="*/ 45 w 317"/>
                <a:gd name="T37" fmla="*/ 91 h 409"/>
                <a:gd name="T38" fmla="*/ 90 w 317"/>
                <a:gd name="T39" fmla="*/ 68 h 409"/>
                <a:gd name="T40" fmla="*/ 68 w 317"/>
                <a:gd name="T41" fmla="*/ 46 h 409"/>
                <a:gd name="T42" fmla="*/ 45 w 317"/>
                <a:gd name="T43" fmla="*/ 0 h 409"/>
                <a:gd name="T44" fmla="*/ 113 w 317"/>
                <a:gd name="T45" fmla="*/ 0 h 409"/>
                <a:gd name="T46" fmla="*/ 249 w 317"/>
                <a:gd name="T47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17" h="409">
                  <a:moveTo>
                    <a:pt x="249" y="0"/>
                  </a:moveTo>
                  <a:lnTo>
                    <a:pt x="272" y="91"/>
                  </a:lnTo>
                  <a:lnTo>
                    <a:pt x="227" y="91"/>
                  </a:lnTo>
                  <a:lnTo>
                    <a:pt x="181" y="136"/>
                  </a:lnTo>
                  <a:lnTo>
                    <a:pt x="181" y="205"/>
                  </a:lnTo>
                  <a:lnTo>
                    <a:pt x="272" y="273"/>
                  </a:lnTo>
                  <a:lnTo>
                    <a:pt x="317" y="341"/>
                  </a:lnTo>
                  <a:lnTo>
                    <a:pt x="272" y="363"/>
                  </a:lnTo>
                  <a:lnTo>
                    <a:pt x="249" y="386"/>
                  </a:lnTo>
                  <a:lnTo>
                    <a:pt x="204" y="409"/>
                  </a:lnTo>
                  <a:lnTo>
                    <a:pt x="136" y="386"/>
                  </a:lnTo>
                  <a:lnTo>
                    <a:pt x="90" y="318"/>
                  </a:lnTo>
                  <a:lnTo>
                    <a:pt x="90" y="273"/>
                  </a:lnTo>
                  <a:lnTo>
                    <a:pt x="45" y="227"/>
                  </a:lnTo>
                  <a:lnTo>
                    <a:pt x="45" y="182"/>
                  </a:lnTo>
                  <a:lnTo>
                    <a:pt x="0" y="159"/>
                  </a:lnTo>
                  <a:lnTo>
                    <a:pt x="22" y="136"/>
                  </a:lnTo>
                  <a:lnTo>
                    <a:pt x="45" y="114"/>
                  </a:lnTo>
                  <a:lnTo>
                    <a:pt x="45" y="91"/>
                  </a:lnTo>
                  <a:lnTo>
                    <a:pt x="90" y="68"/>
                  </a:lnTo>
                  <a:lnTo>
                    <a:pt x="68" y="46"/>
                  </a:lnTo>
                  <a:lnTo>
                    <a:pt x="45" y="0"/>
                  </a:lnTo>
                  <a:lnTo>
                    <a:pt x="113" y="0"/>
                  </a:lnTo>
                  <a:lnTo>
                    <a:pt x="24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0" name="Freeform 42">
              <a:extLst>
                <a:ext uri="{FF2B5EF4-FFF2-40B4-BE49-F238E27FC236}">
                  <a16:creationId xmlns:a16="http://schemas.microsoft.com/office/drawing/2014/main" id="{F3EE1D21-B0EB-4883-BE04-F9B424815A9A}"/>
                </a:ext>
              </a:extLst>
            </p:cNvPr>
            <p:cNvSpPr>
              <a:spLocks/>
            </p:cNvSpPr>
            <p:nvPr/>
          </p:nvSpPr>
          <p:spPr bwMode="auto">
            <a:xfrm>
              <a:off x="2296" y="3237"/>
              <a:ext cx="206" cy="190"/>
            </a:xfrm>
            <a:custGeom>
              <a:avLst/>
              <a:gdLst>
                <a:gd name="T0" fmla="*/ 0 w 295"/>
                <a:gd name="T1" fmla="*/ 272 h 272"/>
                <a:gd name="T2" fmla="*/ 204 w 295"/>
                <a:gd name="T3" fmla="*/ 272 h 272"/>
                <a:gd name="T4" fmla="*/ 250 w 295"/>
                <a:gd name="T5" fmla="*/ 204 h 272"/>
                <a:gd name="T6" fmla="*/ 250 w 295"/>
                <a:gd name="T7" fmla="*/ 159 h 272"/>
                <a:gd name="T8" fmla="*/ 295 w 295"/>
                <a:gd name="T9" fmla="*/ 114 h 272"/>
                <a:gd name="T10" fmla="*/ 272 w 295"/>
                <a:gd name="T11" fmla="*/ 46 h 272"/>
                <a:gd name="T12" fmla="*/ 227 w 295"/>
                <a:gd name="T13" fmla="*/ 0 h 272"/>
                <a:gd name="T14" fmla="*/ 182 w 295"/>
                <a:gd name="T15" fmla="*/ 46 h 272"/>
                <a:gd name="T16" fmla="*/ 159 w 295"/>
                <a:gd name="T17" fmla="*/ 136 h 272"/>
                <a:gd name="T18" fmla="*/ 159 w 295"/>
                <a:gd name="T19" fmla="*/ 182 h 272"/>
                <a:gd name="T20" fmla="*/ 114 w 295"/>
                <a:gd name="T21" fmla="*/ 227 h 272"/>
                <a:gd name="T22" fmla="*/ 0 w 295"/>
                <a:gd name="T23" fmla="*/ 272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95" h="272">
                  <a:moveTo>
                    <a:pt x="0" y="272"/>
                  </a:moveTo>
                  <a:lnTo>
                    <a:pt x="204" y="272"/>
                  </a:lnTo>
                  <a:lnTo>
                    <a:pt x="250" y="204"/>
                  </a:lnTo>
                  <a:lnTo>
                    <a:pt x="250" y="159"/>
                  </a:lnTo>
                  <a:lnTo>
                    <a:pt x="295" y="114"/>
                  </a:lnTo>
                  <a:lnTo>
                    <a:pt x="272" y="46"/>
                  </a:lnTo>
                  <a:lnTo>
                    <a:pt x="227" y="0"/>
                  </a:lnTo>
                  <a:lnTo>
                    <a:pt x="182" y="46"/>
                  </a:lnTo>
                  <a:lnTo>
                    <a:pt x="159" y="136"/>
                  </a:lnTo>
                  <a:lnTo>
                    <a:pt x="159" y="182"/>
                  </a:lnTo>
                  <a:lnTo>
                    <a:pt x="114" y="227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1" name="Freeform 43">
              <a:extLst>
                <a:ext uri="{FF2B5EF4-FFF2-40B4-BE49-F238E27FC236}">
                  <a16:creationId xmlns:a16="http://schemas.microsoft.com/office/drawing/2014/main" id="{6AC2C383-5D08-43DA-BB25-792345AAC667}"/>
                </a:ext>
              </a:extLst>
            </p:cNvPr>
            <p:cNvSpPr>
              <a:spLocks/>
            </p:cNvSpPr>
            <p:nvPr/>
          </p:nvSpPr>
          <p:spPr bwMode="auto">
            <a:xfrm>
              <a:off x="2328" y="2984"/>
              <a:ext cx="253" cy="364"/>
            </a:xfrm>
            <a:custGeom>
              <a:avLst/>
              <a:gdLst>
                <a:gd name="T0" fmla="*/ 227 w 363"/>
                <a:gd name="T1" fmla="*/ 114 h 522"/>
                <a:gd name="T2" fmla="*/ 205 w 363"/>
                <a:gd name="T3" fmla="*/ 114 h 522"/>
                <a:gd name="T4" fmla="*/ 205 w 363"/>
                <a:gd name="T5" fmla="*/ 136 h 522"/>
                <a:gd name="T6" fmla="*/ 159 w 363"/>
                <a:gd name="T7" fmla="*/ 136 h 522"/>
                <a:gd name="T8" fmla="*/ 159 w 363"/>
                <a:gd name="T9" fmla="*/ 114 h 522"/>
                <a:gd name="T10" fmla="*/ 137 w 363"/>
                <a:gd name="T11" fmla="*/ 91 h 522"/>
                <a:gd name="T12" fmla="*/ 159 w 363"/>
                <a:gd name="T13" fmla="*/ 68 h 522"/>
                <a:gd name="T14" fmla="*/ 182 w 363"/>
                <a:gd name="T15" fmla="*/ 46 h 522"/>
                <a:gd name="T16" fmla="*/ 159 w 363"/>
                <a:gd name="T17" fmla="*/ 0 h 522"/>
                <a:gd name="T18" fmla="*/ 69 w 363"/>
                <a:gd name="T19" fmla="*/ 23 h 522"/>
                <a:gd name="T20" fmla="*/ 46 w 363"/>
                <a:gd name="T21" fmla="*/ 23 h 522"/>
                <a:gd name="T22" fmla="*/ 46 w 363"/>
                <a:gd name="T23" fmla="*/ 91 h 522"/>
                <a:gd name="T24" fmla="*/ 91 w 363"/>
                <a:gd name="T25" fmla="*/ 91 h 522"/>
                <a:gd name="T26" fmla="*/ 69 w 363"/>
                <a:gd name="T27" fmla="*/ 136 h 522"/>
                <a:gd name="T28" fmla="*/ 0 w 363"/>
                <a:gd name="T29" fmla="*/ 136 h 522"/>
                <a:gd name="T30" fmla="*/ 0 w 363"/>
                <a:gd name="T31" fmla="*/ 182 h 522"/>
                <a:gd name="T32" fmla="*/ 69 w 363"/>
                <a:gd name="T33" fmla="*/ 205 h 522"/>
                <a:gd name="T34" fmla="*/ 91 w 363"/>
                <a:gd name="T35" fmla="*/ 250 h 522"/>
                <a:gd name="T36" fmla="*/ 91 w 363"/>
                <a:gd name="T37" fmla="*/ 318 h 522"/>
                <a:gd name="T38" fmla="*/ 182 w 363"/>
                <a:gd name="T39" fmla="*/ 363 h 522"/>
                <a:gd name="T40" fmla="*/ 227 w 363"/>
                <a:gd name="T41" fmla="*/ 409 h 522"/>
                <a:gd name="T42" fmla="*/ 250 w 363"/>
                <a:gd name="T43" fmla="*/ 477 h 522"/>
                <a:gd name="T44" fmla="*/ 250 w 363"/>
                <a:gd name="T45" fmla="*/ 522 h 522"/>
                <a:gd name="T46" fmla="*/ 341 w 363"/>
                <a:gd name="T47" fmla="*/ 522 h 522"/>
                <a:gd name="T48" fmla="*/ 363 w 363"/>
                <a:gd name="T49" fmla="*/ 477 h 522"/>
                <a:gd name="T50" fmla="*/ 318 w 363"/>
                <a:gd name="T51" fmla="*/ 454 h 522"/>
                <a:gd name="T52" fmla="*/ 295 w 363"/>
                <a:gd name="T53" fmla="*/ 363 h 522"/>
                <a:gd name="T54" fmla="*/ 341 w 363"/>
                <a:gd name="T55" fmla="*/ 318 h 522"/>
                <a:gd name="T56" fmla="*/ 341 w 363"/>
                <a:gd name="T57" fmla="*/ 273 h 522"/>
                <a:gd name="T58" fmla="*/ 318 w 363"/>
                <a:gd name="T59" fmla="*/ 227 h 522"/>
                <a:gd name="T60" fmla="*/ 227 w 363"/>
                <a:gd name="T61" fmla="*/ 205 h 522"/>
                <a:gd name="T62" fmla="*/ 227 w 363"/>
                <a:gd name="T63" fmla="*/ 114 h 5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63" h="522">
                  <a:moveTo>
                    <a:pt x="227" y="114"/>
                  </a:moveTo>
                  <a:lnTo>
                    <a:pt x="205" y="114"/>
                  </a:lnTo>
                  <a:lnTo>
                    <a:pt x="205" y="136"/>
                  </a:lnTo>
                  <a:lnTo>
                    <a:pt x="159" y="136"/>
                  </a:lnTo>
                  <a:lnTo>
                    <a:pt x="159" y="114"/>
                  </a:lnTo>
                  <a:lnTo>
                    <a:pt x="137" y="91"/>
                  </a:lnTo>
                  <a:lnTo>
                    <a:pt x="159" y="68"/>
                  </a:lnTo>
                  <a:lnTo>
                    <a:pt x="182" y="46"/>
                  </a:lnTo>
                  <a:lnTo>
                    <a:pt x="159" y="0"/>
                  </a:lnTo>
                  <a:lnTo>
                    <a:pt x="69" y="23"/>
                  </a:lnTo>
                  <a:lnTo>
                    <a:pt x="46" y="23"/>
                  </a:lnTo>
                  <a:lnTo>
                    <a:pt x="46" y="91"/>
                  </a:lnTo>
                  <a:lnTo>
                    <a:pt x="91" y="91"/>
                  </a:lnTo>
                  <a:lnTo>
                    <a:pt x="69" y="136"/>
                  </a:lnTo>
                  <a:lnTo>
                    <a:pt x="0" y="136"/>
                  </a:lnTo>
                  <a:lnTo>
                    <a:pt x="0" y="182"/>
                  </a:lnTo>
                  <a:lnTo>
                    <a:pt x="69" y="205"/>
                  </a:lnTo>
                  <a:lnTo>
                    <a:pt x="91" y="250"/>
                  </a:lnTo>
                  <a:lnTo>
                    <a:pt x="91" y="318"/>
                  </a:lnTo>
                  <a:lnTo>
                    <a:pt x="182" y="363"/>
                  </a:lnTo>
                  <a:lnTo>
                    <a:pt x="227" y="409"/>
                  </a:lnTo>
                  <a:lnTo>
                    <a:pt x="250" y="477"/>
                  </a:lnTo>
                  <a:lnTo>
                    <a:pt x="250" y="522"/>
                  </a:lnTo>
                  <a:lnTo>
                    <a:pt x="341" y="522"/>
                  </a:lnTo>
                  <a:lnTo>
                    <a:pt x="363" y="477"/>
                  </a:lnTo>
                  <a:lnTo>
                    <a:pt x="318" y="454"/>
                  </a:lnTo>
                  <a:lnTo>
                    <a:pt x="295" y="363"/>
                  </a:lnTo>
                  <a:lnTo>
                    <a:pt x="341" y="318"/>
                  </a:lnTo>
                  <a:lnTo>
                    <a:pt x="341" y="273"/>
                  </a:lnTo>
                  <a:lnTo>
                    <a:pt x="318" y="227"/>
                  </a:lnTo>
                  <a:lnTo>
                    <a:pt x="227" y="205"/>
                  </a:lnTo>
                  <a:lnTo>
                    <a:pt x="227" y="11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2" name="Freeform 44">
              <a:extLst>
                <a:ext uri="{FF2B5EF4-FFF2-40B4-BE49-F238E27FC236}">
                  <a16:creationId xmlns:a16="http://schemas.microsoft.com/office/drawing/2014/main" id="{FEC5A671-F975-4055-A686-7F3B157489F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8" y="2969"/>
              <a:ext cx="317" cy="363"/>
            </a:xfrm>
            <a:custGeom>
              <a:avLst/>
              <a:gdLst>
                <a:gd name="T0" fmla="*/ 386 w 454"/>
                <a:gd name="T1" fmla="*/ 521 h 521"/>
                <a:gd name="T2" fmla="*/ 409 w 454"/>
                <a:gd name="T3" fmla="*/ 431 h 521"/>
                <a:gd name="T4" fmla="*/ 454 w 454"/>
                <a:gd name="T5" fmla="*/ 385 h 521"/>
                <a:gd name="T6" fmla="*/ 363 w 454"/>
                <a:gd name="T7" fmla="*/ 340 h 521"/>
                <a:gd name="T8" fmla="*/ 363 w 454"/>
                <a:gd name="T9" fmla="*/ 272 h 521"/>
                <a:gd name="T10" fmla="*/ 341 w 454"/>
                <a:gd name="T11" fmla="*/ 227 h 521"/>
                <a:gd name="T12" fmla="*/ 272 w 454"/>
                <a:gd name="T13" fmla="*/ 204 h 521"/>
                <a:gd name="T14" fmla="*/ 272 w 454"/>
                <a:gd name="T15" fmla="*/ 158 h 521"/>
                <a:gd name="T16" fmla="*/ 341 w 454"/>
                <a:gd name="T17" fmla="*/ 158 h 521"/>
                <a:gd name="T18" fmla="*/ 363 w 454"/>
                <a:gd name="T19" fmla="*/ 113 h 521"/>
                <a:gd name="T20" fmla="*/ 318 w 454"/>
                <a:gd name="T21" fmla="*/ 113 h 521"/>
                <a:gd name="T22" fmla="*/ 318 w 454"/>
                <a:gd name="T23" fmla="*/ 45 h 521"/>
                <a:gd name="T24" fmla="*/ 272 w 454"/>
                <a:gd name="T25" fmla="*/ 22 h 521"/>
                <a:gd name="T26" fmla="*/ 227 w 454"/>
                <a:gd name="T27" fmla="*/ 22 h 521"/>
                <a:gd name="T28" fmla="*/ 182 w 454"/>
                <a:gd name="T29" fmla="*/ 0 h 521"/>
                <a:gd name="T30" fmla="*/ 136 w 454"/>
                <a:gd name="T31" fmla="*/ 22 h 521"/>
                <a:gd name="T32" fmla="*/ 136 w 454"/>
                <a:gd name="T33" fmla="*/ 68 h 521"/>
                <a:gd name="T34" fmla="*/ 136 w 454"/>
                <a:gd name="T35" fmla="*/ 158 h 521"/>
                <a:gd name="T36" fmla="*/ 91 w 454"/>
                <a:gd name="T37" fmla="*/ 181 h 521"/>
                <a:gd name="T38" fmla="*/ 0 w 454"/>
                <a:gd name="T39" fmla="*/ 295 h 521"/>
                <a:gd name="T40" fmla="*/ 0 w 454"/>
                <a:gd name="T41" fmla="*/ 340 h 521"/>
                <a:gd name="T42" fmla="*/ 23 w 454"/>
                <a:gd name="T43" fmla="*/ 363 h 521"/>
                <a:gd name="T44" fmla="*/ 23 w 454"/>
                <a:gd name="T45" fmla="*/ 408 h 521"/>
                <a:gd name="T46" fmla="*/ 46 w 454"/>
                <a:gd name="T47" fmla="*/ 385 h 521"/>
                <a:gd name="T48" fmla="*/ 91 w 454"/>
                <a:gd name="T49" fmla="*/ 385 h 521"/>
                <a:gd name="T50" fmla="*/ 114 w 454"/>
                <a:gd name="T51" fmla="*/ 408 h 521"/>
                <a:gd name="T52" fmla="*/ 114 w 454"/>
                <a:gd name="T53" fmla="*/ 385 h 521"/>
                <a:gd name="T54" fmla="*/ 182 w 454"/>
                <a:gd name="T55" fmla="*/ 408 h 521"/>
                <a:gd name="T56" fmla="*/ 182 w 454"/>
                <a:gd name="T57" fmla="*/ 453 h 521"/>
                <a:gd name="T58" fmla="*/ 250 w 454"/>
                <a:gd name="T59" fmla="*/ 499 h 521"/>
                <a:gd name="T60" fmla="*/ 295 w 454"/>
                <a:gd name="T61" fmla="*/ 499 h 521"/>
                <a:gd name="T62" fmla="*/ 318 w 454"/>
                <a:gd name="T63" fmla="*/ 476 h 521"/>
                <a:gd name="T64" fmla="*/ 341 w 454"/>
                <a:gd name="T65" fmla="*/ 476 h 521"/>
                <a:gd name="T66" fmla="*/ 363 w 454"/>
                <a:gd name="T67" fmla="*/ 499 h 521"/>
                <a:gd name="T68" fmla="*/ 386 w 454"/>
                <a:gd name="T69" fmla="*/ 521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54" h="521">
                  <a:moveTo>
                    <a:pt x="386" y="521"/>
                  </a:moveTo>
                  <a:lnTo>
                    <a:pt x="409" y="431"/>
                  </a:lnTo>
                  <a:lnTo>
                    <a:pt x="454" y="385"/>
                  </a:lnTo>
                  <a:lnTo>
                    <a:pt x="363" y="340"/>
                  </a:lnTo>
                  <a:lnTo>
                    <a:pt x="363" y="272"/>
                  </a:lnTo>
                  <a:lnTo>
                    <a:pt x="341" y="227"/>
                  </a:lnTo>
                  <a:lnTo>
                    <a:pt x="272" y="204"/>
                  </a:lnTo>
                  <a:lnTo>
                    <a:pt x="272" y="158"/>
                  </a:lnTo>
                  <a:lnTo>
                    <a:pt x="341" y="158"/>
                  </a:lnTo>
                  <a:lnTo>
                    <a:pt x="363" y="113"/>
                  </a:lnTo>
                  <a:lnTo>
                    <a:pt x="318" y="113"/>
                  </a:lnTo>
                  <a:lnTo>
                    <a:pt x="318" y="45"/>
                  </a:lnTo>
                  <a:lnTo>
                    <a:pt x="272" y="22"/>
                  </a:lnTo>
                  <a:lnTo>
                    <a:pt x="227" y="22"/>
                  </a:lnTo>
                  <a:lnTo>
                    <a:pt x="182" y="0"/>
                  </a:lnTo>
                  <a:lnTo>
                    <a:pt x="136" y="22"/>
                  </a:lnTo>
                  <a:lnTo>
                    <a:pt x="136" y="68"/>
                  </a:lnTo>
                  <a:lnTo>
                    <a:pt x="136" y="158"/>
                  </a:lnTo>
                  <a:lnTo>
                    <a:pt x="91" y="181"/>
                  </a:lnTo>
                  <a:lnTo>
                    <a:pt x="0" y="295"/>
                  </a:lnTo>
                  <a:lnTo>
                    <a:pt x="0" y="340"/>
                  </a:lnTo>
                  <a:lnTo>
                    <a:pt x="23" y="363"/>
                  </a:lnTo>
                  <a:lnTo>
                    <a:pt x="23" y="408"/>
                  </a:lnTo>
                  <a:lnTo>
                    <a:pt x="46" y="385"/>
                  </a:lnTo>
                  <a:lnTo>
                    <a:pt x="91" y="385"/>
                  </a:lnTo>
                  <a:lnTo>
                    <a:pt x="114" y="408"/>
                  </a:lnTo>
                  <a:lnTo>
                    <a:pt x="114" y="385"/>
                  </a:lnTo>
                  <a:lnTo>
                    <a:pt x="182" y="408"/>
                  </a:lnTo>
                  <a:lnTo>
                    <a:pt x="182" y="453"/>
                  </a:lnTo>
                  <a:lnTo>
                    <a:pt x="250" y="499"/>
                  </a:lnTo>
                  <a:lnTo>
                    <a:pt x="295" y="499"/>
                  </a:lnTo>
                  <a:lnTo>
                    <a:pt x="318" y="476"/>
                  </a:lnTo>
                  <a:lnTo>
                    <a:pt x="341" y="476"/>
                  </a:lnTo>
                  <a:lnTo>
                    <a:pt x="363" y="499"/>
                  </a:lnTo>
                  <a:lnTo>
                    <a:pt x="386" y="52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3" name="Freeform 45">
              <a:extLst>
                <a:ext uri="{FF2B5EF4-FFF2-40B4-BE49-F238E27FC236}">
                  <a16:creationId xmlns:a16="http://schemas.microsoft.com/office/drawing/2014/main" id="{A54AE8C8-A8C2-4E21-8441-07260278BAB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2953"/>
              <a:ext cx="363" cy="142"/>
            </a:xfrm>
            <a:custGeom>
              <a:avLst/>
              <a:gdLst>
                <a:gd name="T0" fmla="*/ 521 w 521"/>
                <a:gd name="T1" fmla="*/ 45 h 204"/>
                <a:gd name="T2" fmla="*/ 521 w 521"/>
                <a:gd name="T3" fmla="*/ 181 h 204"/>
                <a:gd name="T4" fmla="*/ 476 w 521"/>
                <a:gd name="T5" fmla="*/ 204 h 204"/>
                <a:gd name="T6" fmla="*/ 385 w 521"/>
                <a:gd name="T7" fmla="*/ 204 h 204"/>
                <a:gd name="T8" fmla="*/ 385 w 521"/>
                <a:gd name="T9" fmla="*/ 159 h 204"/>
                <a:gd name="T10" fmla="*/ 363 w 521"/>
                <a:gd name="T11" fmla="*/ 136 h 204"/>
                <a:gd name="T12" fmla="*/ 317 w 521"/>
                <a:gd name="T13" fmla="*/ 113 h 204"/>
                <a:gd name="T14" fmla="*/ 272 w 521"/>
                <a:gd name="T15" fmla="*/ 136 h 204"/>
                <a:gd name="T16" fmla="*/ 249 w 521"/>
                <a:gd name="T17" fmla="*/ 113 h 204"/>
                <a:gd name="T18" fmla="*/ 204 w 521"/>
                <a:gd name="T19" fmla="*/ 91 h 204"/>
                <a:gd name="T20" fmla="*/ 159 w 521"/>
                <a:gd name="T21" fmla="*/ 136 h 204"/>
                <a:gd name="T22" fmla="*/ 90 w 521"/>
                <a:gd name="T23" fmla="*/ 159 h 204"/>
                <a:gd name="T24" fmla="*/ 45 w 521"/>
                <a:gd name="T25" fmla="*/ 159 h 204"/>
                <a:gd name="T26" fmla="*/ 0 w 521"/>
                <a:gd name="T27" fmla="*/ 159 h 204"/>
                <a:gd name="T28" fmla="*/ 22 w 521"/>
                <a:gd name="T29" fmla="*/ 91 h 204"/>
                <a:gd name="T30" fmla="*/ 90 w 521"/>
                <a:gd name="T31" fmla="*/ 91 h 204"/>
                <a:gd name="T32" fmla="*/ 113 w 521"/>
                <a:gd name="T33" fmla="*/ 23 h 204"/>
                <a:gd name="T34" fmla="*/ 136 w 521"/>
                <a:gd name="T35" fmla="*/ 23 h 204"/>
                <a:gd name="T36" fmla="*/ 181 w 521"/>
                <a:gd name="T37" fmla="*/ 0 h 204"/>
                <a:gd name="T38" fmla="*/ 204 w 521"/>
                <a:gd name="T39" fmla="*/ 0 h 204"/>
                <a:gd name="T40" fmla="*/ 272 w 521"/>
                <a:gd name="T41" fmla="*/ 45 h 204"/>
                <a:gd name="T42" fmla="*/ 385 w 521"/>
                <a:gd name="T43" fmla="*/ 68 h 204"/>
                <a:gd name="T44" fmla="*/ 476 w 521"/>
                <a:gd name="T45" fmla="*/ 68 h 204"/>
                <a:gd name="T46" fmla="*/ 521 w 521"/>
                <a:gd name="T47" fmla="*/ 45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21" h="204">
                  <a:moveTo>
                    <a:pt x="521" y="45"/>
                  </a:moveTo>
                  <a:lnTo>
                    <a:pt x="521" y="181"/>
                  </a:lnTo>
                  <a:lnTo>
                    <a:pt x="476" y="204"/>
                  </a:lnTo>
                  <a:lnTo>
                    <a:pt x="385" y="204"/>
                  </a:lnTo>
                  <a:lnTo>
                    <a:pt x="385" y="159"/>
                  </a:lnTo>
                  <a:lnTo>
                    <a:pt x="363" y="136"/>
                  </a:lnTo>
                  <a:lnTo>
                    <a:pt x="317" y="113"/>
                  </a:lnTo>
                  <a:lnTo>
                    <a:pt x="272" y="136"/>
                  </a:lnTo>
                  <a:lnTo>
                    <a:pt x="249" y="113"/>
                  </a:lnTo>
                  <a:lnTo>
                    <a:pt x="204" y="91"/>
                  </a:lnTo>
                  <a:lnTo>
                    <a:pt x="159" y="136"/>
                  </a:lnTo>
                  <a:lnTo>
                    <a:pt x="90" y="159"/>
                  </a:lnTo>
                  <a:lnTo>
                    <a:pt x="45" y="159"/>
                  </a:lnTo>
                  <a:lnTo>
                    <a:pt x="0" y="159"/>
                  </a:lnTo>
                  <a:lnTo>
                    <a:pt x="22" y="91"/>
                  </a:lnTo>
                  <a:lnTo>
                    <a:pt x="90" y="91"/>
                  </a:lnTo>
                  <a:lnTo>
                    <a:pt x="113" y="23"/>
                  </a:lnTo>
                  <a:lnTo>
                    <a:pt x="136" y="23"/>
                  </a:lnTo>
                  <a:lnTo>
                    <a:pt x="181" y="0"/>
                  </a:lnTo>
                  <a:lnTo>
                    <a:pt x="204" y="0"/>
                  </a:lnTo>
                  <a:lnTo>
                    <a:pt x="272" y="45"/>
                  </a:lnTo>
                  <a:lnTo>
                    <a:pt x="385" y="68"/>
                  </a:lnTo>
                  <a:lnTo>
                    <a:pt x="476" y="68"/>
                  </a:lnTo>
                  <a:lnTo>
                    <a:pt x="521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4" name="Freeform 46">
              <a:extLst>
                <a:ext uri="{FF2B5EF4-FFF2-40B4-BE49-F238E27FC236}">
                  <a16:creationId xmlns:a16="http://schemas.microsoft.com/office/drawing/2014/main" id="{36B74B99-4357-4BCA-AB5D-990375439FF1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3016"/>
              <a:ext cx="332" cy="284"/>
            </a:xfrm>
            <a:custGeom>
              <a:avLst/>
              <a:gdLst>
                <a:gd name="T0" fmla="*/ 0 w 476"/>
                <a:gd name="T1" fmla="*/ 68 h 408"/>
                <a:gd name="T2" fmla="*/ 90 w 476"/>
                <a:gd name="T3" fmla="*/ 68 h 408"/>
                <a:gd name="T4" fmla="*/ 159 w 476"/>
                <a:gd name="T5" fmla="*/ 45 h 408"/>
                <a:gd name="T6" fmla="*/ 204 w 476"/>
                <a:gd name="T7" fmla="*/ 0 h 408"/>
                <a:gd name="T8" fmla="*/ 249 w 476"/>
                <a:gd name="T9" fmla="*/ 22 h 408"/>
                <a:gd name="T10" fmla="*/ 272 w 476"/>
                <a:gd name="T11" fmla="*/ 45 h 408"/>
                <a:gd name="T12" fmla="*/ 317 w 476"/>
                <a:gd name="T13" fmla="*/ 22 h 408"/>
                <a:gd name="T14" fmla="*/ 363 w 476"/>
                <a:gd name="T15" fmla="*/ 45 h 408"/>
                <a:gd name="T16" fmla="*/ 385 w 476"/>
                <a:gd name="T17" fmla="*/ 68 h 408"/>
                <a:gd name="T18" fmla="*/ 385 w 476"/>
                <a:gd name="T19" fmla="*/ 113 h 408"/>
                <a:gd name="T20" fmla="*/ 476 w 476"/>
                <a:gd name="T21" fmla="*/ 113 h 408"/>
                <a:gd name="T22" fmla="*/ 385 w 476"/>
                <a:gd name="T23" fmla="*/ 227 h 408"/>
                <a:gd name="T24" fmla="*/ 385 w 476"/>
                <a:gd name="T25" fmla="*/ 272 h 408"/>
                <a:gd name="T26" fmla="*/ 408 w 476"/>
                <a:gd name="T27" fmla="*/ 295 h 408"/>
                <a:gd name="T28" fmla="*/ 408 w 476"/>
                <a:gd name="T29" fmla="*/ 340 h 408"/>
                <a:gd name="T30" fmla="*/ 385 w 476"/>
                <a:gd name="T31" fmla="*/ 317 h 408"/>
                <a:gd name="T32" fmla="*/ 363 w 476"/>
                <a:gd name="T33" fmla="*/ 317 h 408"/>
                <a:gd name="T34" fmla="*/ 340 w 476"/>
                <a:gd name="T35" fmla="*/ 295 h 408"/>
                <a:gd name="T36" fmla="*/ 317 w 476"/>
                <a:gd name="T37" fmla="*/ 317 h 408"/>
                <a:gd name="T38" fmla="*/ 363 w 476"/>
                <a:gd name="T39" fmla="*/ 340 h 408"/>
                <a:gd name="T40" fmla="*/ 295 w 476"/>
                <a:gd name="T41" fmla="*/ 363 h 408"/>
                <a:gd name="T42" fmla="*/ 249 w 476"/>
                <a:gd name="T43" fmla="*/ 317 h 408"/>
                <a:gd name="T44" fmla="*/ 227 w 476"/>
                <a:gd name="T45" fmla="*/ 340 h 408"/>
                <a:gd name="T46" fmla="*/ 227 w 476"/>
                <a:gd name="T47" fmla="*/ 363 h 408"/>
                <a:gd name="T48" fmla="*/ 204 w 476"/>
                <a:gd name="T49" fmla="*/ 408 h 408"/>
                <a:gd name="T50" fmla="*/ 181 w 476"/>
                <a:gd name="T51" fmla="*/ 385 h 408"/>
                <a:gd name="T52" fmla="*/ 159 w 476"/>
                <a:gd name="T53" fmla="*/ 385 h 408"/>
                <a:gd name="T54" fmla="*/ 159 w 476"/>
                <a:gd name="T55" fmla="*/ 340 h 408"/>
                <a:gd name="T56" fmla="*/ 113 w 476"/>
                <a:gd name="T57" fmla="*/ 340 h 408"/>
                <a:gd name="T58" fmla="*/ 90 w 476"/>
                <a:gd name="T59" fmla="*/ 363 h 408"/>
                <a:gd name="T60" fmla="*/ 45 w 476"/>
                <a:gd name="T61" fmla="*/ 363 h 408"/>
                <a:gd name="T62" fmla="*/ 45 w 476"/>
                <a:gd name="T63" fmla="*/ 317 h 408"/>
                <a:gd name="T64" fmla="*/ 68 w 476"/>
                <a:gd name="T65" fmla="*/ 204 h 408"/>
                <a:gd name="T66" fmla="*/ 45 w 476"/>
                <a:gd name="T67" fmla="*/ 181 h 408"/>
                <a:gd name="T68" fmla="*/ 68 w 476"/>
                <a:gd name="T69" fmla="*/ 113 h 408"/>
                <a:gd name="T70" fmla="*/ 0 w 476"/>
                <a:gd name="T71" fmla="*/ 68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76" h="408">
                  <a:moveTo>
                    <a:pt x="0" y="68"/>
                  </a:moveTo>
                  <a:lnTo>
                    <a:pt x="90" y="68"/>
                  </a:lnTo>
                  <a:lnTo>
                    <a:pt x="159" y="45"/>
                  </a:lnTo>
                  <a:lnTo>
                    <a:pt x="204" y="0"/>
                  </a:lnTo>
                  <a:lnTo>
                    <a:pt x="249" y="22"/>
                  </a:lnTo>
                  <a:lnTo>
                    <a:pt x="272" y="45"/>
                  </a:lnTo>
                  <a:lnTo>
                    <a:pt x="317" y="22"/>
                  </a:lnTo>
                  <a:lnTo>
                    <a:pt x="363" y="45"/>
                  </a:lnTo>
                  <a:lnTo>
                    <a:pt x="385" y="68"/>
                  </a:lnTo>
                  <a:lnTo>
                    <a:pt x="385" y="113"/>
                  </a:lnTo>
                  <a:lnTo>
                    <a:pt x="476" y="113"/>
                  </a:lnTo>
                  <a:lnTo>
                    <a:pt x="385" y="227"/>
                  </a:lnTo>
                  <a:lnTo>
                    <a:pt x="385" y="272"/>
                  </a:lnTo>
                  <a:lnTo>
                    <a:pt x="408" y="295"/>
                  </a:lnTo>
                  <a:lnTo>
                    <a:pt x="408" y="340"/>
                  </a:lnTo>
                  <a:lnTo>
                    <a:pt x="385" y="317"/>
                  </a:lnTo>
                  <a:lnTo>
                    <a:pt x="363" y="317"/>
                  </a:lnTo>
                  <a:lnTo>
                    <a:pt x="340" y="295"/>
                  </a:lnTo>
                  <a:lnTo>
                    <a:pt x="317" y="317"/>
                  </a:lnTo>
                  <a:lnTo>
                    <a:pt x="363" y="340"/>
                  </a:lnTo>
                  <a:lnTo>
                    <a:pt x="295" y="363"/>
                  </a:lnTo>
                  <a:lnTo>
                    <a:pt x="249" y="317"/>
                  </a:lnTo>
                  <a:lnTo>
                    <a:pt x="227" y="340"/>
                  </a:lnTo>
                  <a:lnTo>
                    <a:pt x="227" y="363"/>
                  </a:lnTo>
                  <a:lnTo>
                    <a:pt x="204" y="408"/>
                  </a:lnTo>
                  <a:lnTo>
                    <a:pt x="181" y="385"/>
                  </a:lnTo>
                  <a:lnTo>
                    <a:pt x="159" y="385"/>
                  </a:lnTo>
                  <a:lnTo>
                    <a:pt x="159" y="340"/>
                  </a:lnTo>
                  <a:lnTo>
                    <a:pt x="113" y="340"/>
                  </a:lnTo>
                  <a:lnTo>
                    <a:pt x="90" y="363"/>
                  </a:lnTo>
                  <a:lnTo>
                    <a:pt x="45" y="363"/>
                  </a:lnTo>
                  <a:lnTo>
                    <a:pt x="45" y="317"/>
                  </a:lnTo>
                  <a:lnTo>
                    <a:pt x="68" y="204"/>
                  </a:lnTo>
                  <a:lnTo>
                    <a:pt x="45" y="181"/>
                  </a:lnTo>
                  <a:lnTo>
                    <a:pt x="68" y="113"/>
                  </a:lnTo>
                  <a:lnTo>
                    <a:pt x="0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5" name="Freeform 47">
              <a:extLst>
                <a:ext uri="{FF2B5EF4-FFF2-40B4-BE49-F238E27FC236}">
                  <a16:creationId xmlns:a16="http://schemas.microsoft.com/office/drawing/2014/main" id="{5999081D-7995-42F8-8A60-1D142E122E3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031"/>
              <a:ext cx="363" cy="253"/>
            </a:xfrm>
            <a:custGeom>
              <a:avLst/>
              <a:gdLst>
                <a:gd name="T0" fmla="*/ 23 w 522"/>
                <a:gd name="T1" fmla="*/ 318 h 363"/>
                <a:gd name="T2" fmla="*/ 0 w 522"/>
                <a:gd name="T3" fmla="*/ 273 h 363"/>
                <a:gd name="T4" fmla="*/ 0 w 522"/>
                <a:gd name="T5" fmla="*/ 205 h 363"/>
                <a:gd name="T6" fmla="*/ 46 w 522"/>
                <a:gd name="T7" fmla="*/ 137 h 363"/>
                <a:gd name="T8" fmla="*/ 68 w 522"/>
                <a:gd name="T9" fmla="*/ 114 h 363"/>
                <a:gd name="T10" fmla="*/ 136 w 522"/>
                <a:gd name="T11" fmla="*/ 91 h 363"/>
                <a:gd name="T12" fmla="*/ 204 w 522"/>
                <a:gd name="T13" fmla="*/ 91 h 363"/>
                <a:gd name="T14" fmla="*/ 272 w 522"/>
                <a:gd name="T15" fmla="*/ 114 h 363"/>
                <a:gd name="T16" fmla="*/ 272 w 522"/>
                <a:gd name="T17" fmla="*/ 68 h 363"/>
                <a:gd name="T18" fmla="*/ 318 w 522"/>
                <a:gd name="T19" fmla="*/ 46 h 363"/>
                <a:gd name="T20" fmla="*/ 363 w 522"/>
                <a:gd name="T21" fmla="*/ 0 h 363"/>
                <a:gd name="T22" fmla="*/ 431 w 522"/>
                <a:gd name="T23" fmla="*/ 46 h 363"/>
                <a:gd name="T24" fmla="*/ 454 w 522"/>
                <a:gd name="T25" fmla="*/ 46 h 363"/>
                <a:gd name="T26" fmla="*/ 522 w 522"/>
                <a:gd name="T27" fmla="*/ 91 h 363"/>
                <a:gd name="T28" fmla="*/ 499 w 522"/>
                <a:gd name="T29" fmla="*/ 159 h 363"/>
                <a:gd name="T30" fmla="*/ 522 w 522"/>
                <a:gd name="T31" fmla="*/ 182 h 363"/>
                <a:gd name="T32" fmla="*/ 499 w 522"/>
                <a:gd name="T33" fmla="*/ 295 h 363"/>
                <a:gd name="T34" fmla="*/ 499 w 522"/>
                <a:gd name="T35" fmla="*/ 341 h 363"/>
                <a:gd name="T36" fmla="*/ 454 w 522"/>
                <a:gd name="T37" fmla="*/ 363 h 363"/>
                <a:gd name="T38" fmla="*/ 431 w 522"/>
                <a:gd name="T39" fmla="*/ 341 h 363"/>
                <a:gd name="T40" fmla="*/ 431 w 522"/>
                <a:gd name="T41" fmla="*/ 318 h 363"/>
                <a:gd name="T42" fmla="*/ 408 w 522"/>
                <a:gd name="T43" fmla="*/ 341 h 363"/>
                <a:gd name="T44" fmla="*/ 386 w 522"/>
                <a:gd name="T45" fmla="*/ 341 h 363"/>
                <a:gd name="T46" fmla="*/ 363 w 522"/>
                <a:gd name="T47" fmla="*/ 318 h 363"/>
                <a:gd name="T48" fmla="*/ 363 w 522"/>
                <a:gd name="T49" fmla="*/ 341 h 363"/>
                <a:gd name="T50" fmla="*/ 340 w 522"/>
                <a:gd name="T51" fmla="*/ 363 h 363"/>
                <a:gd name="T52" fmla="*/ 318 w 522"/>
                <a:gd name="T53" fmla="*/ 341 h 363"/>
                <a:gd name="T54" fmla="*/ 295 w 522"/>
                <a:gd name="T55" fmla="*/ 341 h 363"/>
                <a:gd name="T56" fmla="*/ 272 w 522"/>
                <a:gd name="T57" fmla="*/ 363 h 363"/>
                <a:gd name="T58" fmla="*/ 250 w 522"/>
                <a:gd name="T59" fmla="*/ 341 h 363"/>
                <a:gd name="T60" fmla="*/ 204 w 522"/>
                <a:gd name="T61" fmla="*/ 363 h 363"/>
                <a:gd name="T62" fmla="*/ 182 w 522"/>
                <a:gd name="T63" fmla="*/ 363 h 363"/>
                <a:gd name="T64" fmla="*/ 159 w 522"/>
                <a:gd name="T65" fmla="*/ 341 h 363"/>
                <a:gd name="T66" fmla="*/ 159 w 522"/>
                <a:gd name="T67" fmla="*/ 318 h 363"/>
                <a:gd name="T68" fmla="*/ 159 w 522"/>
                <a:gd name="T69" fmla="*/ 295 h 363"/>
                <a:gd name="T70" fmla="*/ 114 w 522"/>
                <a:gd name="T71" fmla="*/ 273 h 363"/>
                <a:gd name="T72" fmla="*/ 46 w 522"/>
                <a:gd name="T73" fmla="*/ 318 h 363"/>
                <a:gd name="T74" fmla="*/ 23 w 522"/>
                <a:gd name="T75" fmla="*/ 318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22" h="363">
                  <a:moveTo>
                    <a:pt x="23" y="318"/>
                  </a:moveTo>
                  <a:lnTo>
                    <a:pt x="0" y="273"/>
                  </a:lnTo>
                  <a:lnTo>
                    <a:pt x="0" y="205"/>
                  </a:lnTo>
                  <a:lnTo>
                    <a:pt x="46" y="137"/>
                  </a:lnTo>
                  <a:lnTo>
                    <a:pt x="68" y="114"/>
                  </a:lnTo>
                  <a:lnTo>
                    <a:pt x="136" y="91"/>
                  </a:lnTo>
                  <a:lnTo>
                    <a:pt x="204" y="91"/>
                  </a:lnTo>
                  <a:lnTo>
                    <a:pt x="272" y="114"/>
                  </a:lnTo>
                  <a:lnTo>
                    <a:pt x="272" y="68"/>
                  </a:lnTo>
                  <a:lnTo>
                    <a:pt x="318" y="46"/>
                  </a:lnTo>
                  <a:lnTo>
                    <a:pt x="363" y="0"/>
                  </a:lnTo>
                  <a:lnTo>
                    <a:pt x="431" y="46"/>
                  </a:lnTo>
                  <a:lnTo>
                    <a:pt x="454" y="46"/>
                  </a:lnTo>
                  <a:lnTo>
                    <a:pt x="522" y="91"/>
                  </a:lnTo>
                  <a:lnTo>
                    <a:pt x="499" y="159"/>
                  </a:lnTo>
                  <a:lnTo>
                    <a:pt x="522" y="182"/>
                  </a:lnTo>
                  <a:lnTo>
                    <a:pt x="499" y="295"/>
                  </a:lnTo>
                  <a:lnTo>
                    <a:pt x="499" y="341"/>
                  </a:lnTo>
                  <a:lnTo>
                    <a:pt x="454" y="363"/>
                  </a:lnTo>
                  <a:lnTo>
                    <a:pt x="431" y="341"/>
                  </a:lnTo>
                  <a:lnTo>
                    <a:pt x="431" y="318"/>
                  </a:lnTo>
                  <a:lnTo>
                    <a:pt x="408" y="341"/>
                  </a:lnTo>
                  <a:lnTo>
                    <a:pt x="386" y="341"/>
                  </a:lnTo>
                  <a:lnTo>
                    <a:pt x="363" y="318"/>
                  </a:lnTo>
                  <a:lnTo>
                    <a:pt x="363" y="341"/>
                  </a:lnTo>
                  <a:lnTo>
                    <a:pt x="340" y="363"/>
                  </a:lnTo>
                  <a:lnTo>
                    <a:pt x="318" y="341"/>
                  </a:lnTo>
                  <a:lnTo>
                    <a:pt x="295" y="341"/>
                  </a:lnTo>
                  <a:lnTo>
                    <a:pt x="272" y="363"/>
                  </a:lnTo>
                  <a:lnTo>
                    <a:pt x="250" y="341"/>
                  </a:lnTo>
                  <a:lnTo>
                    <a:pt x="204" y="363"/>
                  </a:lnTo>
                  <a:lnTo>
                    <a:pt x="182" y="363"/>
                  </a:lnTo>
                  <a:lnTo>
                    <a:pt x="159" y="341"/>
                  </a:lnTo>
                  <a:lnTo>
                    <a:pt x="159" y="318"/>
                  </a:lnTo>
                  <a:lnTo>
                    <a:pt x="159" y="295"/>
                  </a:lnTo>
                  <a:lnTo>
                    <a:pt x="114" y="273"/>
                  </a:lnTo>
                  <a:lnTo>
                    <a:pt x="46" y="318"/>
                  </a:lnTo>
                  <a:lnTo>
                    <a:pt x="23" y="31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6" name="Freeform 48">
              <a:extLst>
                <a:ext uri="{FF2B5EF4-FFF2-40B4-BE49-F238E27FC236}">
                  <a16:creationId xmlns:a16="http://schemas.microsoft.com/office/drawing/2014/main" id="{90B38F5B-AB74-48D4-B1F3-3893D08A6906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0" y="2574"/>
              <a:ext cx="491" cy="426"/>
            </a:xfrm>
            <a:custGeom>
              <a:avLst/>
              <a:gdLst>
                <a:gd name="T0" fmla="*/ 0 w 704"/>
                <a:gd name="T1" fmla="*/ 453 h 612"/>
                <a:gd name="T2" fmla="*/ 0 w 704"/>
                <a:gd name="T3" fmla="*/ 340 h 612"/>
                <a:gd name="T4" fmla="*/ 23 w 704"/>
                <a:gd name="T5" fmla="*/ 317 h 612"/>
                <a:gd name="T6" fmla="*/ 0 w 704"/>
                <a:gd name="T7" fmla="*/ 249 h 612"/>
                <a:gd name="T8" fmla="*/ 46 w 704"/>
                <a:gd name="T9" fmla="*/ 204 h 612"/>
                <a:gd name="T10" fmla="*/ 159 w 704"/>
                <a:gd name="T11" fmla="*/ 204 h 612"/>
                <a:gd name="T12" fmla="*/ 227 w 704"/>
                <a:gd name="T13" fmla="*/ 90 h 612"/>
                <a:gd name="T14" fmla="*/ 273 w 704"/>
                <a:gd name="T15" fmla="*/ 90 h 612"/>
                <a:gd name="T16" fmla="*/ 363 w 704"/>
                <a:gd name="T17" fmla="*/ 158 h 612"/>
                <a:gd name="T18" fmla="*/ 409 w 704"/>
                <a:gd name="T19" fmla="*/ 158 h 612"/>
                <a:gd name="T20" fmla="*/ 431 w 704"/>
                <a:gd name="T21" fmla="*/ 113 h 612"/>
                <a:gd name="T22" fmla="*/ 454 w 704"/>
                <a:gd name="T23" fmla="*/ 90 h 612"/>
                <a:gd name="T24" fmla="*/ 477 w 704"/>
                <a:gd name="T25" fmla="*/ 0 h 612"/>
                <a:gd name="T26" fmla="*/ 499 w 704"/>
                <a:gd name="T27" fmla="*/ 0 h 612"/>
                <a:gd name="T28" fmla="*/ 522 w 704"/>
                <a:gd name="T29" fmla="*/ 45 h 612"/>
                <a:gd name="T30" fmla="*/ 522 w 704"/>
                <a:gd name="T31" fmla="*/ 90 h 612"/>
                <a:gd name="T32" fmla="*/ 567 w 704"/>
                <a:gd name="T33" fmla="*/ 113 h 612"/>
                <a:gd name="T34" fmla="*/ 590 w 704"/>
                <a:gd name="T35" fmla="*/ 181 h 612"/>
                <a:gd name="T36" fmla="*/ 658 w 704"/>
                <a:gd name="T37" fmla="*/ 204 h 612"/>
                <a:gd name="T38" fmla="*/ 704 w 704"/>
                <a:gd name="T39" fmla="*/ 204 h 612"/>
                <a:gd name="T40" fmla="*/ 704 w 704"/>
                <a:gd name="T41" fmla="*/ 272 h 612"/>
                <a:gd name="T42" fmla="*/ 658 w 704"/>
                <a:gd name="T43" fmla="*/ 453 h 612"/>
                <a:gd name="T44" fmla="*/ 590 w 704"/>
                <a:gd name="T45" fmla="*/ 567 h 612"/>
                <a:gd name="T46" fmla="*/ 567 w 704"/>
                <a:gd name="T47" fmla="*/ 589 h 612"/>
                <a:gd name="T48" fmla="*/ 522 w 704"/>
                <a:gd name="T49" fmla="*/ 589 h 612"/>
                <a:gd name="T50" fmla="*/ 499 w 704"/>
                <a:gd name="T51" fmla="*/ 612 h 612"/>
                <a:gd name="T52" fmla="*/ 477 w 704"/>
                <a:gd name="T53" fmla="*/ 589 h 612"/>
                <a:gd name="T54" fmla="*/ 454 w 704"/>
                <a:gd name="T55" fmla="*/ 544 h 612"/>
                <a:gd name="T56" fmla="*/ 431 w 704"/>
                <a:gd name="T57" fmla="*/ 567 h 612"/>
                <a:gd name="T58" fmla="*/ 431 w 704"/>
                <a:gd name="T59" fmla="*/ 612 h 612"/>
                <a:gd name="T60" fmla="*/ 363 w 704"/>
                <a:gd name="T61" fmla="*/ 567 h 612"/>
                <a:gd name="T62" fmla="*/ 363 w 704"/>
                <a:gd name="T63" fmla="*/ 521 h 612"/>
                <a:gd name="T64" fmla="*/ 273 w 704"/>
                <a:gd name="T65" fmla="*/ 408 h 612"/>
                <a:gd name="T66" fmla="*/ 205 w 704"/>
                <a:gd name="T67" fmla="*/ 385 h 612"/>
                <a:gd name="T68" fmla="*/ 159 w 704"/>
                <a:gd name="T69" fmla="*/ 453 h 612"/>
                <a:gd name="T70" fmla="*/ 114 w 704"/>
                <a:gd name="T71" fmla="*/ 453 h 612"/>
                <a:gd name="T72" fmla="*/ 91 w 704"/>
                <a:gd name="T73" fmla="*/ 431 h 612"/>
                <a:gd name="T74" fmla="*/ 23 w 704"/>
                <a:gd name="T75" fmla="*/ 476 h 612"/>
                <a:gd name="T76" fmla="*/ 0 w 704"/>
                <a:gd name="T77" fmla="*/ 453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04" h="612">
                  <a:moveTo>
                    <a:pt x="0" y="453"/>
                  </a:moveTo>
                  <a:lnTo>
                    <a:pt x="0" y="340"/>
                  </a:lnTo>
                  <a:lnTo>
                    <a:pt x="23" y="317"/>
                  </a:lnTo>
                  <a:lnTo>
                    <a:pt x="0" y="249"/>
                  </a:lnTo>
                  <a:lnTo>
                    <a:pt x="46" y="204"/>
                  </a:lnTo>
                  <a:lnTo>
                    <a:pt x="159" y="204"/>
                  </a:lnTo>
                  <a:lnTo>
                    <a:pt x="227" y="90"/>
                  </a:lnTo>
                  <a:lnTo>
                    <a:pt x="273" y="90"/>
                  </a:lnTo>
                  <a:lnTo>
                    <a:pt x="363" y="158"/>
                  </a:lnTo>
                  <a:lnTo>
                    <a:pt x="409" y="158"/>
                  </a:lnTo>
                  <a:lnTo>
                    <a:pt x="431" y="113"/>
                  </a:lnTo>
                  <a:lnTo>
                    <a:pt x="454" y="90"/>
                  </a:lnTo>
                  <a:lnTo>
                    <a:pt x="477" y="0"/>
                  </a:lnTo>
                  <a:lnTo>
                    <a:pt x="499" y="0"/>
                  </a:lnTo>
                  <a:lnTo>
                    <a:pt x="522" y="45"/>
                  </a:lnTo>
                  <a:lnTo>
                    <a:pt x="522" y="90"/>
                  </a:lnTo>
                  <a:lnTo>
                    <a:pt x="567" y="113"/>
                  </a:lnTo>
                  <a:lnTo>
                    <a:pt x="590" y="181"/>
                  </a:lnTo>
                  <a:lnTo>
                    <a:pt x="658" y="204"/>
                  </a:lnTo>
                  <a:lnTo>
                    <a:pt x="704" y="204"/>
                  </a:lnTo>
                  <a:lnTo>
                    <a:pt x="704" y="272"/>
                  </a:lnTo>
                  <a:lnTo>
                    <a:pt x="658" y="453"/>
                  </a:lnTo>
                  <a:lnTo>
                    <a:pt x="590" y="567"/>
                  </a:lnTo>
                  <a:lnTo>
                    <a:pt x="567" y="589"/>
                  </a:lnTo>
                  <a:lnTo>
                    <a:pt x="522" y="589"/>
                  </a:lnTo>
                  <a:lnTo>
                    <a:pt x="499" y="612"/>
                  </a:lnTo>
                  <a:lnTo>
                    <a:pt x="477" y="589"/>
                  </a:lnTo>
                  <a:lnTo>
                    <a:pt x="454" y="544"/>
                  </a:lnTo>
                  <a:lnTo>
                    <a:pt x="431" y="567"/>
                  </a:lnTo>
                  <a:lnTo>
                    <a:pt x="431" y="612"/>
                  </a:lnTo>
                  <a:lnTo>
                    <a:pt x="363" y="567"/>
                  </a:lnTo>
                  <a:lnTo>
                    <a:pt x="363" y="521"/>
                  </a:lnTo>
                  <a:lnTo>
                    <a:pt x="273" y="408"/>
                  </a:lnTo>
                  <a:lnTo>
                    <a:pt x="205" y="385"/>
                  </a:lnTo>
                  <a:lnTo>
                    <a:pt x="159" y="453"/>
                  </a:lnTo>
                  <a:lnTo>
                    <a:pt x="114" y="453"/>
                  </a:lnTo>
                  <a:lnTo>
                    <a:pt x="91" y="431"/>
                  </a:lnTo>
                  <a:lnTo>
                    <a:pt x="23" y="476"/>
                  </a:lnTo>
                  <a:lnTo>
                    <a:pt x="0" y="45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7" name="Freeform 49">
              <a:extLst>
                <a:ext uri="{FF2B5EF4-FFF2-40B4-BE49-F238E27FC236}">
                  <a16:creationId xmlns:a16="http://schemas.microsoft.com/office/drawing/2014/main" id="{8EEE308C-58F3-4435-B2D2-9AD57C80FFBF}"/>
                </a:ext>
              </a:extLst>
            </p:cNvPr>
            <p:cNvSpPr>
              <a:spLocks/>
            </p:cNvSpPr>
            <p:nvPr/>
          </p:nvSpPr>
          <p:spPr bwMode="auto">
            <a:xfrm>
              <a:off x="3924" y="2337"/>
              <a:ext cx="395" cy="379"/>
            </a:xfrm>
            <a:custGeom>
              <a:avLst/>
              <a:gdLst>
                <a:gd name="T0" fmla="*/ 0 w 567"/>
                <a:gd name="T1" fmla="*/ 385 h 544"/>
                <a:gd name="T2" fmla="*/ 23 w 567"/>
                <a:gd name="T3" fmla="*/ 340 h 544"/>
                <a:gd name="T4" fmla="*/ 23 w 567"/>
                <a:gd name="T5" fmla="*/ 272 h 544"/>
                <a:gd name="T6" fmla="*/ 114 w 567"/>
                <a:gd name="T7" fmla="*/ 204 h 544"/>
                <a:gd name="T8" fmla="*/ 136 w 567"/>
                <a:gd name="T9" fmla="*/ 158 h 544"/>
                <a:gd name="T10" fmla="*/ 114 w 567"/>
                <a:gd name="T11" fmla="*/ 113 h 544"/>
                <a:gd name="T12" fmla="*/ 159 w 567"/>
                <a:gd name="T13" fmla="*/ 90 h 544"/>
                <a:gd name="T14" fmla="*/ 159 w 567"/>
                <a:gd name="T15" fmla="*/ 45 h 544"/>
                <a:gd name="T16" fmla="*/ 250 w 567"/>
                <a:gd name="T17" fmla="*/ 0 h 544"/>
                <a:gd name="T18" fmla="*/ 272 w 567"/>
                <a:gd name="T19" fmla="*/ 45 h 544"/>
                <a:gd name="T20" fmla="*/ 340 w 567"/>
                <a:gd name="T21" fmla="*/ 45 h 544"/>
                <a:gd name="T22" fmla="*/ 363 w 567"/>
                <a:gd name="T23" fmla="*/ 68 h 544"/>
                <a:gd name="T24" fmla="*/ 363 w 567"/>
                <a:gd name="T25" fmla="*/ 113 h 544"/>
                <a:gd name="T26" fmla="*/ 408 w 567"/>
                <a:gd name="T27" fmla="*/ 136 h 544"/>
                <a:gd name="T28" fmla="*/ 431 w 567"/>
                <a:gd name="T29" fmla="*/ 113 h 544"/>
                <a:gd name="T30" fmla="*/ 454 w 567"/>
                <a:gd name="T31" fmla="*/ 136 h 544"/>
                <a:gd name="T32" fmla="*/ 476 w 567"/>
                <a:gd name="T33" fmla="*/ 90 h 544"/>
                <a:gd name="T34" fmla="*/ 476 w 567"/>
                <a:gd name="T35" fmla="*/ 68 h 544"/>
                <a:gd name="T36" fmla="*/ 499 w 567"/>
                <a:gd name="T37" fmla="*/ 45 h 544"/>
                <a:gd name="T38" fmla="*/ 544 w 567"/>
                <a:gd name="T39" fmla="*/ 45 h 544"/>
                <a:gd name="T40" fmla="*/ 567 w 567"/>
                <a:gd name="T41" fmla="*/ 90 h 544"/>
                <a:gd name="T42" fmla="*/ 522 w 567"/>
                <a:gd name="T43" fmla="*/ 113 h 544"/>
                <a:gd name="T44" fmla="*/ 499 w 567"/>
                <a:gd name="T45" fmla="*/ 136 h 544"/>
                <a:gd name="T46" fmla="*/ 476 w 567"/>
                <a:gd name="T47" fmla="*/ 158 h 544"/>
                <a:gd name="T48" fmla="*/ 499 w 567"/>
                <a:gd name="T49" fmla="*/ 181 h 544"/>
                <a:gd name="T50" fmla="*/ 454 w 567"/>
                <a:gd name="T51" fmla="*/ 181 h 544"/>
                <a:gd name="T52" fmla="*/ 431 w 567"/>
                <a:gd name="T53" fmla="*/ 204 h 544"/>
                <a:gd name="T54" fmla="*/ 454 w 567"/>
                <a:gd name="T55" fmla="*/ 204 h 544"/>
                <a:gd name="T56" fmla="*/ 454 w 567"/>
                <a:gd name="T57" fmla="*/ 226 h 544"/>
                <a:gd name="T58" fmla="*/ 431 w 567"/>
                <a:gd name="T59" fmla="*/ 226 h 544"/>
                <a:gd name="T60" fmla="*/ 454 w 567"/>
                <a:gd name="T61" fmla="*/ 249 h 544"/>
                <a:gd name="T62" fmla="*/ 431 w 567"/>
                <a:gd name="T63" fmla="*/ 317 h 544"/>
                <a:gd name="T64" fmla="*/ 386 w 567"/>
                <a:gd name="T65" fmla="*/ 294 h 544"/>
                <a:gd name="T66" fmla="*/ 318 w 567"/>
                <a:gd name="T67" fmla="*/ 294 h 544"/>
                <a:gd name="T68" fmla="*/ 272 w 567"/>
                <a:gd name="T69" fmla="*/ 272 h 544"/>
                <a:gd name="T70" fmla="*/ 250 w 567"/>
                <a:gd name="T71" fmla="*/ 294 h 544"/>
                <a:gd name="T72" fmla="*/ 272 w 567"/>
                <a:gd name="T73" fmla="*/ 317 h 544"/>
                <a:gd name="T74" fmla="*/ 227 w 567"/>
                <a:gd name="T75" fmla="*/ 340 h 544"/>
                <a:gd name="T76" fmla="*/ 159 w 567"/>
                <a:gd name="T77" fmla="*/ 476 h 544"/>
                <a:gd name="T78" fmla="*/ 182 w 567"/>
                <a:gd name="T79" fmla="*/ 544 h 544"/>
                <a:gd name="T80" fmla="*/ 136 w 567"/>
                <a:gd name="T81" fmla="*/ 544 h 544"/>
                <a:gd name="T82" fmla="*/ 68 w 567"/>
                <a:gd name="T83" fmla="*/ 521 h 544"/>
                <a:gd name="T84" fmla="*/ 45 w 567"/>
                <a:gd name="T85" fmla="*/ 453 h 544"/>
                <a:gd name="T86" fmla="*/ 0 w 567"/>
                <a:gd name="T87" fmla="*/ 430 h 544"/>
                <a:gd name="T88" fmla="*/ 0 w 567"/>
                <a:gd name="T89" fmla="*/ 385 h 5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67" h="544">
                  <a:moveTo>
                    <a:pt x="0" y="385"/>
                  </a:moveTo>
                  <a:lnTo>
                    <a:pt x="23" y="340"/>
                  </a:lnTo>
                  <a:lnTo>
                    <a:pt x="23" y="272"/>
                  </a:lnTo>
                  <a:lnTo>
                    <a:pt x="114" y="204"/>
                  </a:lnTo>
                  <a:lnTo>
                    <a:pt x="136" y="158"/>
                  </a:lnTo>
                  <a:lnTo>
                    <a:pt x="114" y="113"/>
                  </a:lnTo>
                  <a:lnTo>
                    <a:pt x="159" y="90"/>
                  </a:lnTo>
                  <a:lnTo>
                    <a:pt x="159" y="45"/>
                  </a:lnTo>
                  <a:lnTo>
                    <a:pt x="250" y="0"/>
                  </a:lnTo>
                  <a:lnTo>
                    <a:pt x="272" y="45"/>
                  </a:lnTo>
                  <a:lnTo>
                    <a:pt x="340" y="45"/>
                  </a:lnTo>
                  <a:lnTo>
                    <a:pt x="363" y="68"/>
                  </a:lnTo>
                  <a:lnTo>
                    <a:pt x="363" y="113"/>
                  </a:lnTo>
                  <a:lnTo>
                    <a:pt x="408" y="136"/>
                  </a:lnTo>
                  <a:lnTo>
                    <a:pt x="431" y="113"/>
                  </a:lnTo>
                  <a:lnTo>
                    <a:pt x="454" y="136"/>
                  </a:lnTo>
                  <a:lnTo>
                    <a:pt x="476" y="90"/>
                  </a:lnTo>
                  <a:lnTo>
                    <a:pt x="476" y="68"/>
                  </a:lnTo>
                  <a:lnTo>
                    <a:pt x="499" y="45"/>
                  </a:lnTo>
                  <a:lnTo>
                    <a:pt x="544" y="45"/>
                  </a:lnTo>
                  <a:lnTo>
                    <a:pt x="567" y="90"/>
                  </a:lnTo>
                  <a:lnTo>
                    <a:pt x="522" y="113"/>
                  </a:lnTo>
                  <a:lnTo>
                    <a:pt x="499" y="136"/>
                  </a:lnTo>
                  <a:lnTo>
                    <a:pt x="476" y="158"/>
                  </a:lnTo>
                  <a:lnTo>
                    <a:pt x="499" y="181"/>
                  </a:lnTo>
                  <a:lnTo>
                    <a:pt x="454" y="181"/>
                  </a:lnTo>
                  <a:lnTo>
                    <a:pt x="431" y="204"/>
                  </a:lnTo>
                  <a:lnTo>
                    <a:pt x="454" y="204"/>
                  </a:lnTo>
                  <a:lnTo>
                    <a:pt x="454" y="226"/>
                  </a:lnTo>
                  <a:lnTo>
                    <a:pt x="431" y="226"/>
                  </a:lnTo>
                  <a:lnTo>
                    <a:pt x="454" y="249"/>
                  </a:lnTo>
                  <a:lnTo>
                    <a:pt x="431" y="317"/>
                  </a:lnTo>
                  <a:lnTo>
                    <a:pt x="386" y="294"/>
                  </a:lnTo>
                  <a:lnTo>
                    <a:pt x="318" y="294"/>
                  </a:lnTo>
                  <a:lnTo>
                    <a:pt x="272" y="272"/>
                  </a:lnTo>
                  <a:lnTo>
                    <a:pt x="250" y="294"/>
                  </a:lnTo>
                  <a:lnTo>
                    <a:pt x="272" y="317"/>
                  </a:lnTo>
                  <a:lnTo>
                    <a:pt x="227" y="340"/>
                  </a:lnTo>
                  <a:lnTo>
                    <a:pt x="159" y="476"/>
                  </a:lnTo>
                  <a:lnTo>
                    <a:pt x="182" y="544"/>
                  </a:lnTo>
                  <a:lnTo>
                    <a:pt x="136" y="544"/>
                  </a:lnTo>
                  <a:lnTo>
                    <a:pt x="68" y="521"/>
                  </a:lnTo>
                  <a:lnTo>
                    <a:pt x="45" y="453"/>
                  </a:lnTo>
                  <a:lnTo>
                    <a:pt x="0" y="430"/>
                  </a:lnTo>
                  <a:lnTo>
                    <a:pt x="0" y="38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8" name="Freeform 50">
              <a:extLst>
                <a:ext uri="{FF2B5EF4-FFF2-40B4-BE49-F238E27FC236}">
                  <a16:creationId xmlns:a16="http://schemas.microsoft.com/office/drawing/2014/main" id="{6B209FFE-046E-46A2-9187-57436636CC46}"/>
                </a:ext>
              </a:extLst>
            </p:cNvPr>
            <p:cNvSpPr>
              <a:spLocks/>
            </p:cNvSpPr>
            <p:nvPr/>
          </p:nvSpPr>
          <p:spPr bwMode="auto">
            <a:xfrm>
              <a:off x="4098" y="1910"/>
              <a:ext cx="379" cy="521"/>
            </a:xfrm>
            <a:custGeom>
              <a:avLst/>
              <a:gdLst>
                <a:gd name="T0" fmla="*/ 226 w 544"/>
                <a:gd name="T1" fmla="*/ 23 h 749"/>
                <a:gd name="T2" fmla="*/ 204 w 544"/>
                <a:gd name="T3" fmla="*/ 23 h 749"/>
                <a:gd name="T4" fmla="*/ 158 w 544"/>
                <a:gd name="T5" fmla="*/ 68 h 749"/>
                <a:gd name="T6" fmla="*/ 158 w 544"/>
                <a:gd name="T7" fmla="*/ 136 h 749"/>
                <a:gd name="T8" fmla="*/ 136 w 544"/>
                <a:gd name="T9" fmla="*/ 159 h 749"/>
                <a:gd name="T10" fmla="*/ 113 w 544"/>
                <a:gd name="T11" fmla="*/ 250 h 749"/>
                <a:gd name="T12" fmla="*/ 0 w 544"/>
                <a:gd name="T13" fmla="*/ 386 h 749"/>
                <a:gd name="T14" fmla="*/ 22 w 544"/>
                <a:gd name="T15" fmla="*/ 476 h 749"/>
                <a:gd name="T16" fmla="*/ 0 w 544"/>
                <a:gd name="T17" fmla="*/ 613 h 749"/>
                <a:gd name="T18" fmla="*/ 22 w 544"/>
                <a:gd name="T19" fmla="*/ 658 h 749"/>
                <a:gd name="T20" fmla="*/ 90 w 544"/>
                <a:gd name="T21" fmla="*/ 658 h 749"/>
                <a:gd name="T22" fmla="*/ 113 w 544"/>
                <a:gd name="T23" fmla="*/ 681 h 749"/>
                <a:gd name="T24" fmla="*/ 113 w 544"/>
                <a:gd name="T25" fmla="*/ 726 h 749"/>
                <a:gd name="T26" fmla="*/ 158 w 544"/>
                <a:gd name="T27" fmla="*/ 749 h 749"/>
                <a:gd name="T28" fmla="*/ 181 w 544"/>
                <a:gd name="T29" fmla="*/ 726 h 749"/>
                <a:gd name="T30" fmla="*/ 204 w 544"/>
                <a:gd name="T31" fmla="*/ 749 h 749"/>
                <a:gd name="T32" fmla="*/ 226 w 544"/>
                <a:gd name="T33" fmla="*/ 703 h 749"/>
                <a:gd name="T34" fmla="*/ 226 w 544"/>
                <a:gd name="T35" fmla="*/ 681 h 749"/>
                <a:gd name="T36" fmla="*/ 249 w 544"/>
                <a:gd name="T37" fmla="*/ 658 h 749"/>
                <a:gd name="T38" fmla="*/ 294 w 544"/>
                <a:gd name="T39" fmla="*/ 658 h 749"/>
                <a:gd name="T40" fmla="*/ 340 w 544"/>
                <a:gd name="T41" fmla="*/ 681 h 749"/>
                <a:gd name="T42" fmla="*/ 340 w 544"/>
                <a:gd name="T43" fmla="*/ 635 h 749"/>
                <a:gd name="T44" fmla="*/ 362 w 544"/>
                <a:gd name="T45" fmla="*/ 658 h 749"/>
                <a:gd name="T46" fmla="*/ 385 w 544"/>
                <a:gd name="T47" fmla="*/ 635 h 749"/>
                <a:gd name="T48" fmla="*/ 431 w 544"/>
                <a:gd name="T49" fmla="*/ 613 h 749"/>
                <a:gd name="T50" fmla="*/ 431 w 544"/>
                <a:gd name="T51" fmla="*/ 567 h 749"/>
                <a:gd name="T52" fmla="*/ 476 w 544"/>
                <a:gd name="T53" fmla="*/ 499 h 749"/>
                <a:gd name="T54" fmla="*/ 476 w 544"/>
                <a:gd name="T55" fmla="*/ 476 h 749"/>
                <a:gd name="T56" fmla="*/ 521 w 544"/>
                <a:gd name="T57" fmla="*/ 454 h 749"/>
                <a:gd name="T58" fmla="*/ 521 w 544"/>
                <a:gd name="T59" fmla="*/ 408 h 749"/>
                <a:gd name="T60" fmla="*/ 499 w 544"/>
                <a:gd name="T61" fmla="*/ 408 h 749"/>
                <a:gd name="T62" fmla="*/ 544 w 544"/>
                <a:gd name="T63" fmla="*/ 318 h 749"/>
                <a:gd name="T64" fmla="*/ 521 w 544"/>
                <a:gd name="T65" fmla="*/ 272 h 749"/>
                <a:gd name="T66" fmla="*/ 544 w 544"/>
                <a:gd name="T67" fmla="*/ 227 h 749"/>
                <a:gd name="T68" fmla="*/ 499 w 544"/>
                <a:gd name="T69" fmla="*/ 204 h 749"/>
                <a:gd name="T70" fmla="*/ 499 w 544"/>
                <a:gd name="T71" fmla="*/ 182 h 749"/>
                <a:gd name="T72" fmla="*/ 521 w 544"/>
                <a:gd name="T73" fmla="*/ 159 h 749"/>
                <a:gd name="T74" fmla="*/ 499 w 544"/>
                <a:gd name="T75" fmla="*/ 136 h 749"/>
                <a:gd name="T76" fmla="*/ 521 w 544"/>
                <a:gd name="T77" fmla="*/ 114 h 749"/>
                <a:gd name="T78" fmla="*/ 521 w 544"/>
                <a:gd name="T79" fmla="*/ 46 h 749"/>
                <a:gd name="T80" fmla="*/ 499 w 544"/>
                <a:gd name="T81" fmla="*/ 0 h 749"/>
                <a:gd name="T82" fmla="*/ 272 w 544"/>
                <a:gd name="T83" fmla="*/ 0 h 749"/>
                <a:gd name="T84" fmla="*/ 226 w 544"/>
                <a:gd name="T85" fmla="*/ 23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44" h="749">
                  <a:moveTo>
                    <a:pt x="226" y="23"/>
                  </a:moveTo>
                  <a:lnTo>
                    <a:pt x="204" y="23"/>
                  </a:lnTo>
                  <a:lnTo>
                    <a:pt x="158" y="68"/>
                  </a:lnTo>
                  <a:lnTo>
                    <a:pt x="158" y="136"/>
                  </a:lnTo>
                  <a:lnTo>
                    <a:pt x="136" y="159"/>
                  </a:lnTo>
                  <a:lnTo>
                    <a:pt x="113" y="250"/>
                  </a:lnTo>
                  <a:lnTo>
                    <a:pt x="0" y="386"/>
                  </a:lnTo>
                  <a:lnTo>
                    <a:pt x="22" y="476"/>
                  </a:lnTo>
                  <a:lnTo>
                    <a:pt x="0" y="613"/>
                  </a:lnTo>
                  <a:lnTo>
                    <a:pt x="22" y="658"/>
                  </a:lnTo>
                  <a:lnTo>
                    <a:pt x="90" y="658"/>
                  </a:lnTo>
                  <a:lnTo>
                    <a:pt x="113" y="681"/>
                  </a:lnTo>
                  <a:lnTo>
                    <a:pt x="113" y="726"/>
                  </a:lnTo>
                  <a:lnTo>
                    <a:pt x="158" y="749"/>
                  </a:lnTo>
                  <a:lnTo>
                    <a:pt x="181" y="726"/>
                  </a:lnTo>
                  <a:lnTo>
                    <a:pt x="204" y="749"/>
                  </a:lnTo>
                  <a:lnTo>
                    <a:pt x="226" y="703"/>
                  </a:lnTo>
                  <a:lnTo>
                    <a:pt x="226" y="681"/>
                  </a:lnTo>
                  <a:lnTo>
                    <a:pt x="249" y="658"/>
                  </a:lnTo>
                  <a:lnTo>
                    <a:pt x="294" y="658"/>
                  </a:lnTo>
                  <a:lnTo>
                    <a:pt x="340" y="681"/>
                  </a:lnTo>
                  <a:lnTo>
                    <a:pt x="340" y="635"/>
                  </a:lnTo>
                  <a:lnTo>
                    <a:pt x="362" y="658"/>
                  </a:lnTo>
                  <a:lnTo>
                    <a:pt x="385" y="635"/>
                  </a:lnTo>
                  <a:lnTo>
                    <a:pt x="431" y="613"/>
                  </a:lnTo>
                  <a:lnTo>
                    <a:pt x="431" y="567"/>
                  </a:lnTo>
                  <a:lnTo>
                    <a:pt x="476" y="499"/>
                  </a:lnTo>
                  <a:lnTo>
                    <a:pt x="476" y="476"/>
                  </a:lnTo>
                  <a:lnTo>
                    <a:pt x="521" y="454"/>
                  </a:lnTo>
                  <a:lnTo>
                    <a:pt x="521" y="408"/>
                  </a:lnTo>
                  <a:lnTo>
                    <a:pt x="499" y="408"/>
                  </a:lnTo>
                  <a:lnTo>
                    <a:pt x="544" y="318"/>
                  </a:lnTo>
                  <a:lnTo>
                    <a:pt x="521" y="272"/>
                  </a:lnTo>
                  <a:lnTo>
                    <a:pt x="544" y="227"/>
                  </a:lnTo>
                  <a:lnTo>
                    <a:pt x="499" y="204"/>
                  </a:lnTo>
                  <a:lnTo>
                    <a:pt x="499" y="182"/>
                  </a:lnTo>
                  <a:lnTo>
                    <a:pt x="521" y="159"/>
                  </a:lnTo>
                  <a:lnTo>
                    <a:pt x="499" y="136"/>
                  </a:lnTo>
                  <a:lnTo>
                    <a:pt x="521" y="114"/>
                  </a:lnTo>
                  <a:lnTo>
                    <a:pt x="521" y="46"/>
                  </a:lnTo>
                  <a:lnTo>
                    <a:pt x="499" y="0"/>
                  </a:lnTo>
                  <a:lnTo>
                    <a:pt x="272" y="0"/>
                  </a:lnTo>
                  <a:lnTo>
                    <a:pt x="226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39" name="Freeform 51">
              <a:extLst>
                <a:ext uri="{FF2B5EF4-FFF2-40B4-BE49-F238E27FC236}">
                  <a16:creationId xmlns:a16="http://schemas.microsoft.com/office/drawing/2014/main" id="{432FDF47-803F-40CC-B4E8-A892F0F13792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4" y="1498"/>
              <a:ext cx="473" cy="428"/>
            </a:xfrm>
            <a:custGeom>
              <a:avLst/>
              <a:gdLst>
                <a:gd name="T0" fmla="*/ 498 w 680"/>
                <a:gd name="T1" fmla="*/ 0 h 613"/>
                <a:gd name="T2" fmla="*/ 430 w 680"/>
                <a:gd name="T3" fmla="*/ 46 h 613"/>
                <a:gd name="T4" fmla="*/ 385 w 680"/>
                <a:gd name="T5" fmla="*/ 182 h 613"/>
                <a:gd name="T6" fmla="*/ 498 w 680"/>
                <a:gd name="T7" fmla="*/ 159 h 613"/>
                <a:gd name="T8" fmla="*/ 544 w 680"/>
                <a:gd name="T9" fmla="*/ 114 h 613"/>
                <a:gd name="T10" fmla="*/ 589 w 680"/>
                <a:gd name="T11" fmla="*/ 182 h 613"/>
                <a:gd name="T12" fmla="*/ 544 w 680"/>
                <a:gd name="T13" fmla="*/ 295 h 613"/>
                <a:gd name="T14" fmla="*/ 498 w 680"/>
                <a:gd name="T15" fmla="*/ 341 h 613"/>
                <a:gd name="T16" fmla="*/ 430 w 680"/>
                <a:gd name="T17" fmla="*/ 250 h 613"/>
                <a:gd name="T18" fmla="*/ 408 w 680"/>
                <a:gd name="T19" fmla="*/ 295 h 613"/>
                <a:gd name="T20" fmla="*/ 362 w 680"/>
                <a:gd name="T21" fmla="*/ 318 h 613"/>
                <a:gd name="T22" fmla="*/ 317 w 680"/>
                <a:gd name="T23" fmla="*/ 295 h 613"/>
                <a:gd name="T24" fmla="*/ 340 w 680"/>
                <a:gd name="T25" fmla="*/ 159 h 613"/>
                <a:gd name="T26" fmla="*/ 340 w 680"/>
                <a:gd name="T27" fmla="*/ 137 h 613"/>
                <a:gd name="T28" fmla="*/ 317 w 680"/>
                <a:gd name="T29" fmla="*/ 114 h 613"/>
                <a:gd name="T30" fmla="*/ 294 w 680"/>
                <a:gd name="T31" fmla="*/ 137 h 613"/>
                <a:gd name="T32" fmla="*/ 249 w 680"/>
                <a:gd name="T33" fmla="*/ 91 h 613"/>
                <a:gd name="T34" fmla="*/ 226 w 680"/>
                <a:gd name="T35" fmla="*/ 137 h 613"/>
                <a:gd name="T36" fmla="*/ 226 w 680"/>
                <a:gd name="T37" fmla="*/ 159 h 613"/>
                <a:gd name="T38" fmla="*/ 204 w 680"/>
                <a:gd name="T39" fmla="*/ 227 h 613"/>
                <a:gd name="T40" fmla="*/ 158 w 680"/>
                <a:gd name="T41" fmla="*/ 295 h 613"/>
                <a:gd name="T42" fmla="*/ 90 w 680"/>
                <a:gd name="T43" fmla="*/ 318 h 613"/>
                <a:gd name="T44" fmla="*/ 68 w 680"/>
                <a:gd name="T45" fmla="*/ 295 h 613"/>
                <a:gd name="T46" fmla="*/ 0 w 680"/>
                <a:gd name="T47" fmla="*/ 341 h 613"/>
                <a:gd name="T48" fmla="*/ 22 w 680"/>
                <a:gd name="T49" fmla="*/ 363 h 613"/>
                <a:gd name="T50" fmla="*/ 0 w 680"/>
                <a:gd name="T51" fmla="*/ 409 h 613"/>
                <a:gd name="T52" fmla="*/ 113 w 680"/>
                <a:gd name="T53" fmla="*/ 477 h 613"/>
                <a:gd name="T54" fmla="*/ 204 w 680"/>
                <a:gd name="T55" fmla="*/ 454 h 613"/>
                <a:gd name="T56" fmla="*/ 249 w 680"/>
                <a:gd name="T57" fmla="*/ 499 h 613"/>
                <a:gd name="T58" fmla="*/ 340 w 680"/>
                <a:gd name="T59" fmla="*/ 477 h 613"/>
                <a:gd name="T60" fmla="*/ 362 w 680"/>
                <a:gd name="T61" fmla="*/ 545 h 613"/>
                <a:gd name="T62" fmla="*/ 340 w 680"/>
                <a:gd name="T63" fmla="*/ 590 h 613"/>
                <a:gd name="T64" fmla="*/ 362 w 680"/>
                <a:gd name="T65" fmla="*/ 613 h 613"/>
                <a:gd name="T66" fmla="*/ 408 w 680"/>
                <a:gd name="T67" fmla="*/ 590 h 613"/>
                <a:gd name="T68" fmla="*/ 635 w 680"/>
                <a:gd name="T69" fmla="*/ 590 h 613"/>
                <a:gd name="T70" fmla="*/ 612 w 680"/>
                <a:gd name="T71" fmla="*/ 545 h 613"/>
                <a:gd name="T72" fmla="*/ 567 w 680"/>
                <a:gd name="T73" fmla="*/ 522 h 613"/>
                <a:gd name="T74" fmla="*/ 567 w 680"/>
                <a:gd name="T75" fmla="*/ 431 h 613"/>
                <a:gd name="T76" fmla="*/ 612 w 680"/>
                <a:gd name="T77" fmla="*/ 205 h 613"/>
                <a:gd name="T78" fmla="*/ 680 w 680"/>
                <a:gd name="T79" fmla="*/ 114 h 613"/>
                <a:gd name="T80" fmla="*/ 657 w 680"/>
                <a:gd name="T81" fmla="*/ 114 h 613"/>
                <a:gd name="T82" fmla="*/ 612 w 680"/>
                <a:gd name="T83" fmla="*/ 114 h 613"/>
                <a:gd name="T84" fmla="*/ 544 w 680"/>
                <a:gd name="T85" fmla="*/ 69 h 613"/>
                <a:gd name="T86" fmla="*/ 544 w 680"/>
                <a:gd name="T87" fmla="*/ 46 h 613"/>
                <a:gd name="T88" fmla="*/ 498 w 680"/>
                <a:gd name="T89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80" h="613">
                  <a:moveTo>
                    <a:pt x="498" y="0"/>
                  </a:moveTo>
                  <a:lnTo>
                    <a:pt x="430" y="46"/>
                  </a:lnTo>
                  <a:lnTo>
                    <a:pt x="385" y="182"/>
                  </a:lnTo>
                  <a:lnTo>
                    <a:pt x="498" y="159"/>
                  </a:lnTo>
                  <a:lnTo>
                    <a:pt x="544" y="114"/>
                  </a:lnTo>
                  <a:lnTo>
                    <a:pt x="589" y="182"/>
                  </a:lnTo>
                  <a:lnTo>
                    <a:pt x="544" y="295"/>
                  </a:lnTo>
                  <a:lnTo>
                    <a:pt x="498" y="341"/>
                  </a:lnTo>
                  <a:lnTo>
                    <a:pt x="430" y="250"/>
                  </a:lnTo>
                  <a:lnTo>
                    <a:pt x="408" y="295"/>
                  </a:lnTo>
                  <a:lnTo>
                    <a:pt x="362" y="318"/>
                  </a:lnTo>
                  <a:lnTo>
                    <a:pt x="317" y="295"/>
                  </a:lnTo>
                  <a:lnTo>
                    <a:pt x="340" y="159"/>
                  </a:lnTo>
                  <a:lnTo>
                    <a:pt x="340" y="137"/>
                  </a:lnTo>
                  <a:lnTo>
                    <a:pt x="317" y="114"/>
                  </a:lnTo>
                  <a:lnTo>
                    <a:pt x="294" y="137"/>
                  </a:lnTo>
                  <a:lnTo>
                    <a:pt x="249" y="91"/>
                  </a:lnTo>
                  <a:lnTo>
                    <a:pt x="226" y="137"/>
                  </a:lnTo>
                  <a:lnTo>
                    <a:pt x="226" y="159"/>
                  </a:lnTo>
                  <a:lnTo>
                    <a:pt x="204" y="227"/>
                  </a:lnTo>
                  <a:lnTo>
                    <a:pt x="158" y="295"/>
                  </a:lnTo>
                  <a:lnTo>
                    <a:pt x="90" y="318"/>
                  </a:lnTo>
                  <a:lnTo>
                    <a:pt x="68" y="295"/>
                  </a:lnTo>
                  <a:lnTo>
                    <a:pt x="0" y="341"/>
                  </a:lnTo>
                  <a:lnTo>
                    <a:pt x="22" y="363"/>
                  </a:lnTo>
                  <a:lnTo>
                    <a:pt x="0" y="409"/>
                  </a:lnTo>
                  <a:lnTo>
                    <a:pt x="113" y="477"/>
                  </a:lnTo>
                  <a:lnTo>
                    <a:pt x="204" y="454"/>
                  </a:lnTo>
                  <a:lnTo>
                    <a:pt x="249" y="499"/>
                  </a:lnTo>
                  <a:lnTo>
                    <a:pt x="340" y="477"/>
                  </a:lnTo>
                  <a:lnTo>
                    <a:pt x="362" y="545"/>
                  </a:lnTo>
                  <a:lnTo>
                    <a:pt x="340" y="590"/>
                  </a:lnTo>
                  <a:lnTo>
                    <a:pt x="362" y="613"/>
                  </a:lnTo>
                  <a:lnTo>
                    <a:pt x="408" y="590"/>
                  </a:lnTo>
                  <a:lnTo>
                    <a:pt x="635" y="590"/>
                  </a:lnTo>
                  <a:lnTo>
                    <a:pt x="612" y="545"/>
                  </a:lnTo>
                  <a:lnTo>
                    <a:pt x="567" y="522"/>
                  </a:lnTo>
                  <a:lnTo>
                    <a:pt x="567" y="431"/>
                  </a:lnTo>
                  <a:lnTo>
                    <a:pt x="612" y="205"/>
                  </a:lnTo>
                  <a:lnTo>
                    <a:pt x="680" y="114"/>
                  </a:lnTo>
                  <a:lnTo>
                    <a:pt x="657" y="114"/>
                  </a:lnTo>
                  <a:lnTo>
                    <a:pt x="612" y="114"/>
                  </a:lnTo>
                  <a:lnTo>
                    <a:pt x="544" y="69"/>
                  </a:lnTo>
                  <a:lnTo>
                    <a:pt x="544" y="46"/>
                  </a:lnTo>
                  <a:lnTo>
                    <a:pt x="498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40" name="Freeform 52">
              <a:extLst>
                <a:ext uri="{FF2B5EF4-FFF2-40B4-BE49-F238E27FC236}">
                  <a16:creationId xmlns:a16="http://schemas.microsoft.com/office/drawing/2014/main" id="{F63EA9AA-2709-434E-B50D-97C6BA86391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2384"/>
              <a:ext cx="648" cy="521"/>
            </a:xfrm>
            <a:custGeom>
              <a:avLst/>
              <a:gdLst>
                <a:gd name="T0" fmla="*/ 840 w 930"/>
                <a:gd name="T1" fmla="*/ 0 h 748"/>
                <a:gd name="T2" fmla="*/ 794 w 930"/>
                <a:gd name="T3" fmla="*/ 113 h 748"/>
                <a:gd name="T4" fmla="*/ 726 w 930"/>
                <a:gd name="T5" fmla="*/ 204 h 748"/>
                <a:gd name="T6" fmla="*/ 499 w 930"/>
                <a:gd name="T7" fmla="*/ 249 h 748"/>
                <a:gd name="T8" fmla="*/ 454 w 930"/>
                <a:gd name="T9" fmla="*/ 362 h 748"/>
                <a:gd name="T10" fmla="*/ 205 w 930"/>
                <a:gd name="T11" fmla="*/ 521 h 748"/>
                <a:gd name="T12" fmla="*/ 114 w 930"/>
                <a:gd name="T13" fmla="*/ 521 h 748"/>
                <a:gd name="T14" fmla="*/ 0 w 930"/>
                <a:gd name="T15" fmla="*/ 544 h 748"/>
                <a:gd name="T16" fmla="*/ 0 w 930"/>
                <a:gd name="T17" fmla="*/ 657 h 748"/>
                <a:gd name="T18" fmla="*/ 69 w 930"/>
                <a:gd name="T19" fmla="*/ 612 h 748"/>
                <a:gd name="T20" fmla="*/ 114 w 930"/>
                <a:gd name="T21" fmla="*/ 612 h 748"/>
                <a:gd name="T22" fmla="*/ 114 w 930"/>
                <a:gd name="T23" fmla="*/ 657 h 748"/>
                <a:gd name="T24" fmla="*/ 205 w 930"/>
                <a:gd name="T25" fmla="*/ 635 h 748"/>
                <a:gd name="T26" fmla="*/ 273 w 930"/>
                <a:gd name="T27" fmla="*/ 589 h 748"/>
                <a:gd name="T28" fmla="*/ 318 w 930"/>
                <a:gd name="T29" fmla="*/ 612 h 748"/>
                <a:gd name="T30" fmla="*/ 295 w 930"/>
                <a:gd name="T31" fmla="*/ 680 h 748"/>
                <a:gd name="T32" fmla="*/ 341 w 930"/>
                <a:gd name="T33" fmla="*/ 703 h 748"/>
                <a:gd name="T34" fmla="*/ 341 w 930"/>
                <a:gd name="T35" fmla="*/ 748 h 748"/>
                <a:gd name="T36" fmla="*/ 454 w 930"/>
                <a:gd name="T37" fmla="*/ 703 h 748"/>
                <a:gd name="T38" fmla="*/ 454 w 930"/>
                <a:gd name="T39" fmla="*/ 657 h 748"/>
                <a:gd name="T40" fmla="*/ 499 w 930"/>
                <a:gd name="T41" fmla="*/ 657 h 748"/>
                <a:gd name="T42" fmla="*/ 522 w 930"/>
                <a:gd name="T43" fmla="*/ 725 h 748"/>
                <a:gd name="T44" fmla="*/ 567 w 930"/>
                <a:gd name="T45" fmla="*/ 725 h 748"/>
                <a:gd name="T46" fmla="*/ 567 w 930"/>
                <a:gd name="T47" fmla="*/ 612 h 748"/>
                <a:gd name="T48" fmla="*/ 590 w 930"/>
                <a:gd name="T49" fmla="*/ 589 h 748"/>
                <a:gd name="T50" fmla="*/ 567 w 930"/>
                <a:gd name="T51" fmla="*/ 521 h 748"/>
                <a:gd name="T52" fmla="*/ 613 w 930"/>
                <a:gd name="T53" fmla="*/ 476 h 748"/>
                <a:gd name="T54" fmla="*/ 681 w 930"/>
                <a:gd name="T55" fmla="*/ 476 h 748"/>
                <a:gd name="T56" fmla="*/ 726 w 930"/>
                <a:gd name="T57" fmla="*/ 476 h 748"/>
                <a:gd name="T58" fmla="*/ 749 w 930"/>
                <a:gd name="T59" fmla="*/ 430 h 748"/>
                <a:gd name="T60" fmla="*/ 794 w 930"/>
                <a:gd name="T61" fmla="*/ 362 h 748"/>
                <a:gd name="T62" fmla="*/ 772 w 930"/>
                <a:gd name="T63" fmla="*/ 294 h 748"/>
                <a:gd name="T64" fmla="*/ 817 w 930"/>
                <a:gd name="T65" fmla="*/ 226 h 748"/>
                <a:gd name="T66" fmla="*/ 862 w 930"/>
                <a:gd name="T67" fmla="*/ 181 h 748"/>
                <a:gd name="T68" fmla="*/ 908 w 930"/>
                <a:gd name="T69" fmla="*/ 181 h 748"/>
                <a:gd name="T70" fmla="*/ 930 w 930"/>
                <a:gd name="T71" fmla="*/ 113 h 748"/>
                <a:gd name="T72" fmla="*/ 885 w 930"/>
                <a:gd name="T73" fmla="*/ 90 h 748"/>
                <a:gd name="T74" fmla="*/ 885 w 930"/>
                <a:gd name="T75" fmla="*/ 45 h 748"/>
                <a:gd name="T76" fmla="*/ 840 w 930"/>
                <a:gd name="T77" fmla="*/ 0 h 7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30" h="748">
                  <a:moveTo>
                    <a:pt x="840" y="0"/>
                  </a:moveTo>
                  <a:lnTo>
                    <a:pt x="794" y="113"/>
                  </a:lnTo>
                  <a:lnTo>
                    <a:pt x="726" y="204"/>
                  </a:lnTo>
                  <a:lnTo>
                    <a:pt x="499" y="249"/>
                  </a:lnTo>
                  <a:lnTo>
                    <a:pt x="454" y="362"/>
                  </a:lnTo>
                  <a:lnTo>
                    <a:pt x="205" y="521"/>
                  </a:lnTo>
                  <a:lnTo>
                    <a:pt x="114" y="521"/>
                  </a:lnTo>
                  <a:lnTo>
                    <a:pt x="0" y="544"/>
                  </a:lnTo>
                  <a:lnTo>
                    <a:pt x="0" y="657"/>
                  </a:lnTo>
                  <a:lnTo>
                    <a:pt x="69" y="612"/>
                  </a:lnTo>
                  <a:lnTo>
                    <a:pt x="114" y="612"/>
                  </a:lnTo>
                  <a:lnTo>
                    <a:pt x="114" y="657"/>
                  </a:lnTo>
                  <a:lnTo>
                    <a:pt x="205" y="635"/>
                  </a:lnTo>
                  <a:lnTo>
                    <a:pt x="273" y="589"/>
                  </a:lnTo>
                  <a:lnTo>
                    <a:pt x="318" y="612"/>
                  </a:lnTo>
                  <a:lnTo>
                    <a:pt x="295" y="680"/>
                  </a:lnTo>
                  <a:lnTo>
                    <a:pt x="341" y="703"/>
                  </a:lnTo>
                  <a:lnTo>
                    <a:pt x="341" y="748"/>
                  </a:lnTo>
                  <a:lnTo>
                    <a:pt x="454" y="703"/>
                  </a:lnTo>
                  <a:lnTo>
                    <a:pt x="454" y="657"/>
                  </a:lnTo>
                  <a:lnTo>
                    <a:pt x="499" y="657"/>
                  </a:lnTo>
                  <a:lnTo>
                    <a:pt x="522" y="725"/>
                  </a:lnTo>
                  <a:lnTo>
                    <a:pt x="567" y="725"/>
                  </a:lnTo>
                  <a:lnTo>
                    <a:pt x="567" y="612"/>
                  </a:lnTo>
                  <a:lnTo>
                    <a:pt x="590" y="589"/>
                  </a:lnTo>
                  <a:lnTo>
                    <a:pt x="567" y="521"/>
                  </a:lnTo>
                  <a:lnTo>
                    <a:pt x="613" y="476"/>
                  </a:lnTo>
                  <a:lnTo>
                    <a:pt x="681" y="476"/>
                  </a:lnTo>
                  <a:lnTo>
                    <a:pt x="726" y="476"/>
                  </a:lnTo>
                  <a:lnTo>
                    <a:pt x="749" y="430"/>
                  </a:lnTo>
                  <a:lnTo>
                    <a:pt x="794" y="362"/>
                  </a:lnTo>
                  <a:lnTo>
                    <a:pt x="772" y="294"/>
                  </a:lnTo>
                  <a:lnTo>
                    <a:pt x="817" y="226"/>
                  </a:lnTo>
                  <a:lnTo>
                    <a:pt x="862" y="181"/>
                  </a:lnTo>
                  <a:lnTo>
                    <a:pt x="908" y="181"/>
                  </a:lnTo>
                  <a:lnTo>
                    <a:pt x="930" y="113"/>
                  </a:lnTo>
                  <a:lnTo>
                    <a:pt x="885" y="90"/>
                  </a:lnTo>
                  <a:lnTo>
                    <a:pt x="885" y="45"/>
                  </a:lnTo>
                  <a:lnTo>
                    <a:pt x="8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41" name="Freeform 53">
              <a:extLst>
                <a:ext uri="{FF2B5EF4-FFF2-40B4-BE49-F238E27FC236}">
                  <a16:creationId xmlns:a16="http://schemas.microsoft.com/office/drawing/2014/main" id="{664E3A62-8CE9-4922-BD75-189D2A587139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3" y="2226"/>
              <a:ext cx="332" cy="458"/>
            </a:xfrm>
            <a:custGeom>
              <a:avLst/>
              <a:gdLst>
                <a:gd name="T0" fmla="*/ 272 w 476"/>
                <a:gd name="T1" fmla="*/ 0 h 657"/>
                <a:gd name="T2" fmla="*/ 204 w 476"/>
                <a:gd name="T3" fmla="*/ 90 h 657"/>
                <a:gd name="T4" fmla="*/ 181 w 476"/>
                <a:gd name="T5" fmla="*/ 136 h 657"/>
                <a:gd name="T6" fmla="*/ 113 w 476"/>
                <a:gd name="T7" fmla="*/ 181 h 657"/>
                <a:gd name="T8" fmla="*/ 68 w 476"/>
                <a:gd name="T9" fmla="*/ 227 h 657"/>
                <a:gd name="T10" fmla="*/ 113 w 476"/>
                <a:gd name="T11" fmla="*/ 272 h 657"/>
                <a:gd name="T12" fmla="*/ 113 w 476"/>
                <a:gd name="T13" fmla="*/ 317 h 657"/>
                <a:gd name="T14" fmla="*/ 158 w 476"/>
                <a:gd name="T15" fmla="*/ 340 h 657"/>
                <a:gd name="T16" fmla="*/ 136 w 476"/>
                <a:gd name="T17" fmla="*/ 408 h 657"/>
                <a:gd name="T18" fmla="*/ 90 w 476"/>
                <a:gd name="T19" fmla="*/ 408 h 657"/>
                <a:gd name="T20" fmla="*/ 45 w 476"/>
                <a:gd name="T21" fmla="*/ 453 h 657"/>
                <a:gd name="T22" fmla="*/ 0 w 476"/>
                <a:gd name="T23" fmla="*/ 521 h 657"/>
                <a:gd name="T24" fmla="*/ 22 w 476"/>
                <a:gd name="T25" fmla="*/ 589 h 657"/>
                <a:gd name="T26" fmla="*/ 68 w 476"/>
                <a:gd name="T27" fmla="*/ 589 h 657"/>
                <a:gd name="T28" fmla="*/ 158 w 476"/>
                <a:gd name="T29" fmla="*/ 657 h 657"/>
                <a:gd name="T30" fmla="*/ 204 w 476"/>
                <a:gd name="T31" fmla="*/ 657 h 657"/>
                <a:gd name="T32" fmla="*/ 226 w 476"/>
                <a:gd name="T33" fmla="*/ 612 h 657"/>
                <a:gd name="T34" fmla="*/ 249 w 476"/>
                <a:gd name="T35" fmla="*/ 589 h 657"/>
                <a:gd name="T36" fmla="*/ 272 w 476"/>
                <a:gd name="T37" fmla="*/ 499 h 657"/>
                <a:gd name="T38" fmla="*/ 294 w 476"/>
                <a:gd name="T39" fmla="*/ 499 h 657"/>
                <a:gd name="T40" fmla="*/ 317 w 476"/>
                <a:gd name="T41" fmla="*/ 544 h 657"/>
                <a:gd name="T42" fmla="*/ 340 w 476"/>
                <a:gd name="T43" fmla="*/ 499 h 657"/>
                <a:gd name="T44" fmla="*/ 340 w 476"/>
                <a:gd name="T45" fmla="*/ 431 h 657"/>
                <a:gd name="T46" fmla="*/ 431 w 476"/>
                <a:gd name="T47" fmla="*/ 363 h 657"/>
                <a:gd name="T48" fmla="*/ 453 w 476"/>
                <a:gd name="T49" fmla="*/ 317 h 657"/>
                <a:gd name="T50" fmla="*/ 431 w 476"/>
                <a:gd name="T51" fmla="*/ 272 h 657"/>
                <a:gd name="T52" fmla="*/ 476 w 476"/>
                <a:gd name="T53" fmla="*/ 249 h 657"/>
                <a:gd name="T54" fmla="*/ 476 w 476"/>
                <a:gd name="T55" fmla="*/ 204 h 657"/>
                <a:gd name="T56" fmla="*/ 431 w 476"/>
                <a:gd name="T57" fmla="*/ 136 h 657"/>
                <a:gd name="T58" fmla="*/ 431 w 476"/>
                <a:gd name="T59" fmla="*/ 90 h 657"/>
                <a:gd name="T60" fmla="*/ 317 w 476"/>
                <a:gd name="T61" fmla="*/ 0 h 657"/>
                <a:gd name="T62" fmla="*/ 272 w 476"/>
                <a:gd name="T63" fmla="*/ 0 h 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6" h="657">
                  <a:moveTo>
                    <a:pt x="272" y="0"/>
                  </a:moveTo>
                  <a:lnTo>
                    <a:pt x="204" y="90"/>
                  </a:lnTo>
                  <a:lnTo>
                    <a:pt x="181" y="136"/>
                  </a:lnTo>
                  <a:lnTo>
                    <a:pt x="113" y="181"/>
                  </a:lnTo>
                  <a:lnTo>
                    <a:pt x="68" y="227"/>
                  </a:lnTo>
                  <a:lnTo>
                    <a:pt x="113" y="272"/>
                  </a:lnTo>
                  <a:lnTo>
                    <a:pt x="113" y="317"/>
                  </a:lnTo>
                  <a:lnTo>
                    <a:pt x="158" y="340"/>
                  </a:lnTo>
                  <a:lnTo>
                    <a:pt x="136" y="408"/>
                  </a:lnTo>
                  <a:lnTo>
                    <a:pt x="90" y="408"/>
                  </a:lnTo>
                  <a:lnTo>
                    <a:pt x="45" y="453"/>
                  </a:lnTo>
                  <a:lnTo>
                    <a:pt x="0" y="521"/>
                  </a:lnTo>
                  <a:lnTo>
                    <a:pt x="22" y="589"/>
                  </a:lnTo>
                  <a:lnTo>
                    <a:pt x="68" y="589"/>
                  </a:lnTo>
                  <a:lnTo>
                    <a:pt x="158" y="657"/>
                  </a:lnTo>
                  <a:lnTo>
                    <a:pt x="204" y="657"/>
                  </a:lnTo>
                  <a:lnTo>
                    <a:pt x="226" y="612"/>
                  </a:lnTo>
                  <a:lnTo>
                    <a:pt x="249" y="589"/>
                  </a:lnTo>
                  <a:lnTo>
                    <a:pt x="272" y="499"/>
                  </a:lnTo>
                  <a:lnTo>
                    <a:pt x="294" y="499"/>
                  </a:lnTo>
                  <a:lnTo>
                    <a:pt x="317" y="544"/>
                  </a:lnTo>
                  <a:lnTo>
                    <a:pt x="340" y="499"/>
                  </a:lnTo>
                  <a:lnTo>
                    <a:pt x="340" y="431"/>
                  </a:lnTo>
                  <a:lnTo>
                    <a:pt x="431" y="363"/>
                  </a:lnTo>
                  <a:lnTo>
                    <a:pt x="453" y="317"/>
                  </a:lnTo>
                  <a:lnTo>
                    <a:pt x="431" y="272"/>
                  </a:lnTo>
                  <a:lnTo>
                    <a:pt x="476" y="249"/>
                  </a:lnTo>
                  <a:lnTo>
                    <a:pt x="476" y="204"/>
                  </a:lnTo>
                  <a:lnTo>
                    <a:pt x="431" y="136"/>
                  </a:lnTo>
                  <a:lnTo>
                    <a:pt x="431" y="90"/>
                  </a:lnTo>
                  <a:lnTo>
                    <a:pt x="317" y="0"/>
                  </a:lnTo>
                  <a:lnTo>
                    <a:pt x="272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2342" name="Freeform 54">
              <a:extLst>
                <a:ext uri="{FF2B5EF4-FFF2-40B4-BE49-F238E27FC236}">
                  <a16:creationId xmlns:a16="http://schemas.microsoft.com/office/drawing/2014/main" id="{D2975EFA-F860-4701-8E09-23B5CA09CDD3}"/>
                </a:ext>
              </a:extLst>
            </p:cNvPr>
            <p:cNvSpPr>
              <a:spLocks/>
            </p:cNvSpPr>
            <p:nvPr/>
          </p:nvSpPr>
          <p:spPr bwMode="auto">
            <a:xfrm>
              <a:off x="716" y="2480"/>
              <a:ext cx="980" cy="552"/>
            </a:xfrm>
            <a:custGeom>
              <a:avLst/>
              <a:gdLst>
                <a:gd name="T0" fmla="*/ 0 w 1406"/>
                <a:gd name="T1" fmla="*/ 793 h 793"/>
                <a:gd name="T2" fmla="*/ 613 w 1406"/>
                <a:gd name="T3" fmla="*/ 793 h 793"/>
                <a:gd name="T4" fmla="*/ 1406 w 1406"/>
                <a:gd name="T5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406" h="793">
                  <a:moveTo>
                    <a:pt x="0" y="793"/>
                  </a:moveTo>
                  <a:lnTo>
                    <a:pt x="613" y="793"/>
                  </a:lnTo>
                  <a:lnTo>
                    <a:pt x="1406" y="0"/>
                  </a:lnTo>
                </a:path>
              </a:pathLst>
            </a:custGeom>
            <a:noFill/>
            <a:ln w="25400" cap="flat" cmpd="sng">
              <a:solidFill>
                <a:srgbClr val="808080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333333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12392" name="Group 104">
            <a:extLst>
              <a:ext uri="{FF2B5EF4-FFF2-40B4-BE49-F238E27FC236}">
                <a16:creationId xmlns:a16="http://schemas.microsoft.com/office/drawing/2014/main" id="{D21E0639-8E00-4B04-B5AC-0B959E491A0D}"/>
              </a:ext>
            </a:extLst>
          </p:cNvPr>
          <p:cNvGrpSpPr>
            <a:grpSpLocks/>
          </p:cNvGrpSpPr>
          <p:nvPr/>
        </p:nvGrpSpPr>
        <p:grpSpPr bwMode="auto">
          <a:xfrm>
            <a:off x="1100138" y="1412875"/>
            <a:ext cx="7118350" cy="5068888"/>
            <a:chOff x="693" y="890"/>
            <a:chExt cx="4484" cy="3193"/>
          </a:xfrm>
        </p:grpSpPr>
        <p:sp>
          <p:nvSpPr>
            <p:cNvPr id="12393" name="Text Box 105">
              <a:extLst>
                <a:ext uri="{FF2B5EF4-FFF2-40B4-BE49-F238E27FC236}">
                  <a16:creationId xmlns:a16="http://schemas.microsoft.com/office/drawing/2014/main" id="{6C1E1303-20B2-443B-8064-FB0EE23E7AB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20" y="2500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沖縄</a:t>
              </a:r>
            </a:p>
          </p:txBody>
        </p:sp>
        <p:sp>
          <p:nvSpPr>
            <p:cNvPr id="12394" name="Text Box 106">
              <a:extLst>
                <a:ext uri="{FF2B5EF4-FFF2-40B4-BE49-F238E27FC236}">
                  <a16:creationId xmlns:a16="http://schemas.microsoft.com/office/drawing/2014/main" id="{8EF2452F-B940-43F0-99E1-A9FEAC9D5D1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821" y="890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北海道</a:t>
              </a:r>
            </a:p>
          </p:txBody>
        </p:sp>
        <p:sp>
          <p:nvSpPr>
            <p:cNvPr id="12395" name="Text Box 107">
              <a:extLst>
                <a:ext uri="{FF2B5EF4-FFF2-40B4-BE49-F238E27FC236}">
                  <a16:creationId xmlns:a16="http://schemas.microsoft.com/office/drawing/2014/main" id="{4822C95B-90B2-4756-A11B-CFF31BE1FE6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11" y="3181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福岡</a:t>
              </a:r>
            </a:p>
          </p:txBody>
        </p:sp>
        <p:sp>
          <p:nvSpPr>
            <p:cNvPr id="12396" name="Text Box 108">
              <a:extLst>
                <a:ext uri="{FF2B5EF4-FFF2-40B4-BE49-F238E27FC236}">
                  <a16:creationId xmlns:a16="http://schemas.microsoft.com/office/drawing/2014/main" id="{465FE631-E6D8-4A82-8419-608A00CBC0C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29" y="3226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佐賀</a:t>
              </a:r>
            </a:p>
          </p:txBody>
        </p:sp>
        <p:sp>
          <p:nvSpPr>
            <p:cNvPr id="12397" name="Text Box 109">
              <a:extLst>
                <a:ext uri="{FF2B5EF4-FFF2-40B4-BE49-F238E27FC236}">
                  <a16:creationId xmlns:a16="http://schemas.microsoft.com/office/drawing/2014/main" id="{A895D8CA-25B8-4120-AF76-0F5223016A5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16" y="3385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長崎</a:t>
              </a:r>
            </a:p>
          </p:txBody>
        </p:sp>
        <p:sp>
          <p:nvSpPr>
            <p:cNvPr id="12398" name="Text Box 110">
              <a:extLst>
                <a:ext uri="{FF2B5EF4-FFF2-40B4-BE49-F238E27FC236}">
                  <a16:creationId xmlns:a16="http://schemas.microsoft.com/office/drawing/2014/main" id="{59F167A1-E3A0-4C78-A0FF-B19013759C1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91" y="3498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高知</a:t>
              </a:r>
            </a:p>
          </p:txBody>
        </p:sp>
        <p:sp>
          <p:nvSpPr>
            <p:cNvPr id="12399" name="Text Box 111">
              <a:extLst>
                <a:ext uri="{FF2B5EF4-FFF2-40B4-BE49-F238E27FC236}">
                  <a16:creationId xmlns:a16="http://schemas.microsoft.com/office/drawing/2014/main" id="{16EA69C6-4ABB-41C2-90FB-FBED39B2483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38" y="302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山口</a:t>
              </a:r>
            </a:p>
          </p:txBody>
        </p:sp>
        <p:sp>
          <p:nvSpPr>
            <p:cNvPr id="12400" name="Text Box 112">
              <a:extLst>
                <a:ext uri="{FF2B5EF4-FFF2-40B4-BE49-F238E27FC236}">
                  <a16:creationId xmlns:a16="http://schemas.microsoft.com/office/drawing/2014/main" id="{B0034BDA-29D4-45E7-AAF5-C87A1310A14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18" y="3067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岡山</a:t>
              </a:r>
            </a:p>
          </p:txBody>
        </p:sp>
        <p:sp>
          <p:nvSpPr>
            <p:cNvPr id="12401" name="Text Box 113">
              <a:extLst>
                <a:ext uri="{FF2B5EF4-FFF2-40B4-BE49-F238E27FC236}">
                  <a16:creationId xmlns:a16="http://schemas.microsoft.com/office/drawing/2014/main" id="{AE360C43-F34C-462A-AFAB-7413A0F7AB8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23" y="3113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広島</a:t>
              </a:r>
            </a:p>
          </p:txBody>
        </p:sp>
        <p:sp>
          <p:nvSpPr>
            <p:cNvPr id="12402" name="Text Box 114">
              <a:extLst>
                <a:ext uri="{FF2B5EF4-FFF2-40B4-BE49-F238E27FC236}">
                  <a16:creationId xmlns:a16="http://schemas.microsoft.com/office/drawing/2014/main" id="{E47E097F-2BDF-4F02-9058-FCD60381B08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93" y="3929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鹿児島</a:t>
              </a:r>
            </a:p>
          </p:txBody>
        </p:sp>
        <p:sp>
          <p:nvSpPr>
            <p:cNvPr id="12403" name="Text Box 115">
              <a:extLst>
                <a:ext uri="{FF2B5EF4-FFF2-40B4-BE49-F238E27FC236}">
                  <a16:creationId xmlns:a16="http://schemas.microsoft.com/office/drawing/2014/main" id="{B3D4288F-28E1-4E0D-99D8-E5D956F78EA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45" y="3612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和歌山</a:t>
              </a:r>
            </a:p>
          </p:txBody>
        </p:sp>
        <p:sp>
          <p:nvSpPr>
            <p:cNvPr id="12404" name="Text Box 116">
              <a:extLst>
                <a:ext uri="{FF2B5EF4-FFF2-40B4-BE49-F238E27FC236}">
                  <a16:creationId xmlns:a16="http://schemas.microsoft.com/office/drawing/2014/main" id="{F3B85F27-421F-4093-8FB7-44D6259A9E6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18" y="1684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青森</a:t>
              </a:r>
            </a:p>
          </p:txBody>
        </p:sp>
        <p:sp>
          <p:nvSpPr>
            <p:cNvPr id="12405" name="Text Box 117">
              <a:extLst>
                <a:ext uri="{FF2B5EF4-FFF2-40B4-BE49-F238E27FC236}">
                  <a16:creationId xmlns:a16="http://schemas.microsoft.com/office/drawing/2014/main" id="{2977789C-A5A6-4C34-BE58-DA4B6507868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102" y="3725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宮崎</a:t>
              </a:r>
            </a:p>
          </p:txBody>
        </p:sp>
        <p:sp>
          <p:nvSpPr>
            <p:cNvPr id="12406" name="Text Box 118">
              <a:extLst>
                <a:ext uri="{FF2B5EF4-FFF2-40B4-BE49-F238E27FC236}">
                  <a16:creationId xmlns:a16="http://schemas.microsoft.com/office/drawing/2014/main" id="{58EF3966-62BA-4A64-B9EA-EF855D8387B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487" y="3339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愛媛</a:t>
              </a:r>
            </a:p>
          </p:txBody>
        </p:sp>
        <p:sp>
          <p:nvSpPr>
            <p:cNvPr id="12407" name="Text Box 119">
              <a:extLst>
                <a:ext uri="{FF2B5EF4-FFF2-40B4-BE49-F238E27FC236}">
                  <a16:creationId xmlns:a16="http://schemas.microsoft.com/office/drawing/2014/main" id="{F91CAB7E-37BF-4BE3-9280-ED07F2A4B77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15" y="3453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大分</a:t>
              </a:r>
            </a:p>
          </p:txBody>
        </p:sp>
        <p:sp>
          <p:nvSpPr>
            <p:cNvPr id="12408" name="Text Box 120">
              <a:extLst>
                <a:ext uri="{FF2B5EF4-FFF2-40B4-BE49-F238E27FC236}">
                  <a16:creationId xmlns:a16="http://schemas.microsoft.com/office/drawing/2014/main" id="{0E014FF1-E8BC-40DA-BCC2-9BED9C7B4CD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20" y="3589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熊本</a:t>
              </a:r>
            </a:p>
          </p:txBody>
        </p:sp>
        <p:sp>
          <p:nvSpPr>
            <p:cNvPr id="12409" name="Text Box 121">
              <a:extLst>
                <a:ext uri="{FF2B5EF4-FFF2-40B4-BE49-F238E27FC236}">
                  <a16:creationId xmlns:a16="http://schemas.microsoft.com/office/drawing/2014/main" id="{BC208E8F-DA62-4708-A515-973C43DC66B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26" y="3226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大阪</a:t>
              </a:r>
            </a:p>
          </p:txBody>
        </p:sp>
        <p:sp>
          <p:nvSpPr>
            <p:cNvPr id="12410" name="Text Box 122">
              <a:extLst>
                <a:ext uri="{FF2B5EF4-FFF2-40B4-BE49-F238E27FC236}">
                  <a16:creationId xmlns:a16="http://schemas.microsoft.com/office/drawing/2014/main" id="{BBCA1724-220B-4B1A-B037-7669C409376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94" y="336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奈良</a:t>
              </a:r>
            </a:p>
          </p:txBody>
        </p:sp>
        <p:sp>
          <p:nvSpPr>
            <p:cNvPr id="12411" name="Text Box 123">
              <a:extLst>
                <a:ext uri="{FF2B5EF4-FFF2-40B4-BE49-F238E27FC236}">
                  <a16:creationId xmlns:a16="http://schemas.microsoft.com/office/drawing/2014/main" id="{12E129C8-0AA9-4232-862F-DAF9288F3FE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553" y="336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三重</a:t>
              </a:r>
            </a:p>
          </p:txBody>
        </p:sp>
        <p:sp>
          <p:nvSpPr>
            <p:cNvPr id="12412" name="Text Box 124">
              <a:extLst>
                <a:ext uri="{FF2B5EF4-FFF2-40B4-BE49-F238E27FC236}">
                  <a16:creationId xmlns:a16="http://schemas.microsoft.com/office/drawing/2014/main" id="{319D1004-0F12-4994-9B0F-A91B36B64F6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26" y="2931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京都</a:t>
              </a:r>
            </a:p>
          </p:txBody>
        </p:sp>
        <p:sp>
          <p:nvSpPr>
            <p:cNvPr id="12413" name="Text Box 125">
              <a:extLst>
                <a:ext uri="{FF2B5EF4-FFF2-40B4-BE49-F238E27FC236}">
                  <a16:creationId xmlns:a16="http://schemas.microsoft.com/office/drawing/2014/main" id="{030B704C-D0A6-4C1A-AAF6-248E2DA46BF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45" y="3045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兵庫</a:t>
              </a:r>
            </a:p>
          </p:txBody>
        </p:sp>
        <p:sp>
          <p:nvSpPr>
            <p:cNvPr id="12414" name="Text Box 126">
              <a:extLst>
                <a:ext uri="{FF2B5EF4-FFF2-40B4-BE49-F238E27FC236}">
                  <a16:creationId xmlns:a16="http://schemas.microsoft.com/office/drawing/2014/main" id="{A8463ECB-744F-467E-9C5F-B6AEE886CAC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85" y="3090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滋賀</a:t>
              </a:r>
            </a:p>
          </p:txBody>
        </p:sp>
        <p:sp>
          <p:nvSpPr>
            <p:cNvPr id="12415" name="Text Box 127">
              <a:extLst>
                <a:ext uri="{FF2B5EF4-FFF2-40B4-BE49-F238E27FC236}">
                  <a16:creationId xmlns:a16="http://schemas.microsoft.com/office/drawing/2014/main" id="{398CA24D-6031-40B6-9933-73196E3D298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32" y="2273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山形</a:t>
              </a:r>
            </a:p>
          </p:txBody>
        </p:sp>
        <p:sp>
          <p:nvSpPr>
            <p:cNvPr id="12416" name="Text Box 128">
              <a:extLst>
                <a:ext uri="{FF2B5EF4-FFF2-40B4-BE49-F238E27FC236}">
                  <a16:creationId xmlns:a16="http://schemas.microsoft.com/office/drawing/2014/main" id="{46B301B3-A6FF-4DB5-88D3-3157963059E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36" y="1888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秋田</a:t>
              </a:r>
            </a:p>
          </p:txBody>
        </p:sp>
        <p:sp>
          <p:nvSpPr>
            <p:cNvPr id="12417" name="Text Box 129">
              <a:extLst>
                <a:ext uri="{FF2B5EF4-FFF2-40B4-BE49-F238E27FC236}">
                  <a16:creationId xmlns:a16="http://schemas.microsoft.com/office/drawing/2014/main" id="{4F5DCE77-DC07-4206-B4D6-8E4C26332BA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12" y="327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愛知</a:t>
              </a:r>
            </a:p>
          </p:txBody>
        </p:sp>
        <p:sp>
          <p:nvSpPr>
            <p:cNvPr id="12418" name="Text Box 130">
              <a:extLst>
                <a:ext uri="{FF2B5EF4-FFF2-40B4-BE49-F238E27FC236}">
                  <a16:creationId xmlns:a16="http://schemas.microsoft.com/office/drawing/2014/main" id="{9874717D-816C-4226-8063-E6AA600F046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961" y="3385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静岡</a:t>
              </a:r>
            </a:p>
          </p:txBody>
        </p:sp>
        <p:sp>
          <p:nvSpPr>
            <p:cNvPr id="12419" name="Text Box 131">
              <a:extLst>
                <a:ext uri="{FF2B5EF4-FFF2-40B4-BE49-F238E27FC236}">
                  <a16:creationId xmlns:a16="http://schemas.microsoft.com/office/drawing/2014/main" id="{C2709326-42BD-42AA-87D1-FD8225D4317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9" y="2886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鳥取</a:t>
              </a:r>
            </a:p>
          </p:txBody>
        </p:sp>
        <p:sp>
          <p:nvSpPr>
            <p:cNvPr id="12420" name="Text Box 132">
              <a:extLst>
                <a:ext uri="{FF2B5EF4-FFF2-40B4-BE49-F238E27FC236}">
                  <a16:creationId xmlns:a16="http://schemas.microsoft.com/office/drawing/2014/main" id="{84DF1643-411E-431E-89E4-3E0B0F2D75B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555" y="2908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島根</a:t>
              </a:r>
            </a:p>
          </p:txBody>
        </p:sp>
        <p:sp>
          <p:nvSpPr>
            <p:cNvPr id="12421" name="Text Box 133">
              <a:extLst>
                <a:ext uri="{FF2B5EF4-FFF2-40B4-BE49-F238E27FC236}">
                  <a16:creationId xmlns:a16="http://schemas.microsoft.com/office/drawing/2014/main" id="{45191E43-D348-46F1-A803-E0151315F93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01" y="3317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神奈川</a:t>
              </a:r>
            </a:p>
          </p:txBody>
        </p:sp>
        <p:sp>
          <p:nvSpPr>
            <p:cNvPr id="12422" name="Text Box 134">
              <a:extLst>
                <a:ext uri="{FF2B5EF4-FFF2-40B4-BE49-F238E27FC236}">
                  <a16:creationId xmlns:a16="http://schemas.microsoft.com/office/drawing/2014/main" id="{4E662FE1-6A00-433D-9CA3-808291514B4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15" y="318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東京</a:t>
              </a:r>
            </a:p>
          </p:txBody>
        </p:sp>
        <p:sp>
          <p:nvSpPr>
            <p:cNvPr id="12423" name="Text Box 135">
              <a:extLst>
                <a:ext uri="{FF2B5EF4-FFF2-40B4-BE49-F238E27FC236}">
                  <a16:creationId xmlns:a16="http://schemas.microsoft.com/office/drawing/2014/main" id="{A95CF1C5-C927-4229-ABA0-245DAF1FC11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574" y="3294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千葉</a:t>
              </a:r>
            </a:p>
          </p:txBody>
        </p:sp>
        <p:sp>
          <p:nvSpPr>
            <p:cNvPr id="12424" name="Text Box 136">
              <a:extLst>
                <a:ext uri="{FF2B5EF4-FFF2-40B4-BE49-F238E27FC236}">
                  <a16:creationId xmlns:a16="http://schemas.microsoft.com/office/drawing/2014/main" id="{F91C4DE7-E33C-4022-914A-19594C1F7D0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41" y="327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香川</a:t>
              </a:r>
            </a:p>
          </p:txBody>
        </p:sp>
        <p:sp>
          <p:nvSpPr>
            <p:cNvPr id="12425" name="Text Box 137">
              <a:extLst>
                <a:ext uri="{FF2B5EF4-FFF2-40B4-BE49-F238E27FC236}">
                  <a16:creationId xmlns:a16="http://schemas.microsoft.com/office/drawing/2014/main" id="{6C27D895-9D60-4B80-8234-206B4BD22E5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41" y="3430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徳島</a:t>
              </a:r>
            </a:p>
          </p:txBody>
        </p:sp>
        <p:sp>
          <p:nvSpPr>
            <p:cNvPr id="12426" name="Text Box 138">
              <a:extLst>
                <a:ext uri="{FF2B5EF4-FFF2-40B4-BE49-F238E27FC236}">
                  <a16:creationId xmlns:a16="http://schemas.microsoft.com/office/drawing/2014/main" id="{92A40E2F-C28C-4112-9F23-A178FF1ABE3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82" y="2387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宮城</a:t>
              </a:r>
            </a:p>
          </p:txBody>
        </p:sp>
        <p:sp>
          <p:nvSpPr>
            <p:cNvPr id="12427" name="Text Box 139">
              <a:extLst>
                <a:ext uri="{FF2B5EF4-FFF2-40B4-BE49-F238E27FC236}">
                  <a16:creationId xmlns:a16="http://schemas.microsoft.com/office/drawing/2014/main" id="{85344F74-9B39-4847-8738-F41582F1293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34" y="3067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岐阜</a:t>
              </a:r>
            </a:p>
          </p:txBody>
        </p:sp>
        <p:sp>
          <p:nvSpPr>
            <p:cNvPr id="12428" name="Text Box 140">
              <a:extLst>
                <a:ext uri="{FF2B5EF4-FFF2-40B4-BE49-F238E27FC236}">
                  <a16:creationId xmlns:a16="http://schemas.microsoft.com/office/drawing/2014/main" id="{6BEDD3E4-2689-4B61-9578-8EAE9647E7C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508" y="2886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福井</a:t>
              </a:r>
            </a:p>
          </p:txBody>
        </p:sp>
        <p:sp>
          <p:nvSpPr>
            <p:cNvPr id="12429" name="Text Box 141">
              <a:extLst>
                <a:ext uri="{FF2B5EF4-FFF2-40B4-BE49-F238E27FC236}">
                  <a16:creationId xmlns:a16="http://schemas.microsoft.com/office/drawing/2014/main" id="{E9B29C73-F98A-47B6-8BF6-33BFE6E7EBA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52" y="293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長野</a:t>
              </a:r>
            </a:p>
          </p:txBody>
        </p:sp>
        <p:sp>
          <p:nvSpPr>
            <p:cNvPr id="12430" name="Text Box 142">
              <a:extLst>
                <a:ext uri="{FF2B5EF4-FFF2-40B4-BE49-F238E27FC236}">
                  <a16:creationId xmlns:a16="http://schemas.microsoft.com/office/drawing/2014/main" id="{9064FB45-E1C9-41C4-859A-8546F697DAE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3" y="318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山梨</a:t>
              </a:r>
            </a:p>
          </p:txBody>
        </p:sp>
        <p:sp>
          <p:nvSpPr>
            <p:cNvPr id="12431" name="Text Box 143">
              <a:extLst>
                <a:ext uri="{FF2B5EF4-FFF2-40B4-BE49-F238E27FC236}">
                  <a16:creationId xmlns:a16="http://schemas.microsoft.com/office/drawing/2014/main" id="{E67718FD-193F-4876-82C2-50607B49AD2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939" y="268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富山</a:t>
              </a:r>
            </a:p>
          </p:txBody>
        </p:sp>
        <p:sp>
          <p:nvSpPr>
            <p:cNvPr id="12432" name="Text Box 144">
              <a:extLst>
                <a:ext uri="{FF2B5EF4-FFF2-40B4-BE49-F238E27FC236}">
                  <a16:creationId xmlns:a16="http://schemas.microsoft.com/office/drawing/2014/main" id="{F2393573-A5C5-40E5-BB32-4646C5CE329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89" y="2704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石川</a:t>
              </a:r>
            </a:p>
          </p:txBody>
        </p:sp>
        <p:sp>
          <p:nvSpPr>
            <p:cNvPr id="12433" name="Text Box 145">
              <a:extLst>
                <a:ext uri="{FF2B5EF4-FFF2-40B4-BE49-F238E27FC236}">
                  <a16:creationId xmlns:a16="http://schemas.microsoft.com/office/drawing/2014/main" id="{7FB7CDB9-AAC3-4620-A47A-FC84F539226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47" y="2614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新潟</a:t>
              </a:r>
            </a:p>
          </p:txBody>
        </p:sp>
        <p:sp>
          <p:nvSpPr>
            <p:cNvPr id="12434" name="Text Box 146">
              <a:extLst>
                <a:ext uri="{FF2B5EF4-FFF2-40B4-BE49-F238E27FC236}">
                  <a16:creationId xmlns:a16="http://schemas.microsoft.com/office/drawing/2014/main" id="{5C1304FF-5398-45BA-A7C7-C4A461FD363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69" y="3090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埼玉</a:t>
              </a:r>
            </a:p>
          </p:txBody>
        </p:sp>
        <p:sp>
          <p:nvSpPr>
            <p:cNvPr id="12435" name="Text Box 147">
              <a:extLst>
                <a:ext uri="{FF2B5EF4-FFF2-40B4-BE49-F238E27FC236}">
                  <a16:creationId xmlns:a16="http://schemas.microsoft.com/office/drawing/2014/main" id="{05DC016A-AF5B-4570-8303-1F726D5D865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42" y="3045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茨城</a:t>
              </a:r>
            </a:p>
          </p:txBody>
        </p:sp>
        <p:sp>
          <p:nvSpPr>
            <p:cNvPr id="12436" name="Text Box 148">
              <a:extLst>
                <a:ext uri="{FF2B5EF4-FFF2-40B4-BE49-F238E27FC236}">
                  <a16:creationId xmlns:a16="http://schemas.microsoft.com/office/drawing/2014/main" id="{9DB39306-2D71-4125-A535-ACC14612264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32" y="2682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福島</a:t>
              </a:r>
            </a:p>
          </p:txBody>
        </p:sp>
        <p:sp>
          <p:nvSpPr>
            <p:cNvPr id="12437" name="Text Box 149">
              <a:extLst>
                <a:ext uri="{FF2B5EF4-FFF2-40B4-BE49-F238E27FC236}">
                  <a16:creationId xmlns:a16="http://schemas.microsoft.com/office/drawing/2014/main" id="{B27C4742-AADC-4795-8107-07BA481D174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24" y="2908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群馬</a:t>
              </a:r>
            </a:p>
          </p:txBody>
        </p:sp>
        <p:sp>
          <p:nvSpPr>
            <p:cNvPr id="12438" name="Text Box 150">
              <a:extLst>
                <a:ext uri="{FF2B5EF4-FFF2-40B4-BE49-F238E27FC236}">
                  <a16:creationId xmlns:a16="http://schemas.microsoft.com/office/drawing/2014/main" id="{FF9C2B8B-4BF6-4D80-9982-0689BA92D59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574" y="2886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栃木</a:t>
              </a:r>
            </a:p>
          </p:txBody>
        </p:sp>
        <p:sp>
          <p:nvSpPr>
            <p:cNvPr id="12439" name="Text Box 151">
              <a:extLst>
                <a:ext uri="{FF2B5EF4-FFF2-40B4-BE49-F238E27FC236}">
                  <a16:creationId xmlns:a16="http://schemas.microsoft.com/office/drawing/2014/main" id="{C72018F6-958A-46B8-AD84-D73474663F5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63" y="2069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岩手</a:t>
              </a:r>
            </a:p>
          </p:txBody>
        </p:sp>
      </p:grpSp>
      <p:grpSp>
        <p:nvGrpSpPr>
          <p:cNvPr id="103" name="グループ化 108">
            <a:extLst>
              <a:ext uri="{FF2B5EF4-FFF2-40B4-BE49-F238E27FC236}">
                <a16:creationId xmlns:a16="http://schemas.microsoft.com/office/drawing/2014/main" id="{3B07BE8F-5A2D-4E1C-9FA0-33AC6C210E6E}"/>
              </a:ext>
            </a:extLst>
          </p:cNvPr>
          <p:cNvGrpSpPr>
            <a:grpSpLocks/>
          </p:cNvGrpSpPr>
          <p:nvPr/>
        </p:nvGrpSpPr>
        <p:grpSpPr bwMode="auto">
          <a:xfrm>
            <a:off x="1066186" y="3330004"/>
            <a:ext cx="1098058" cy="1284841"/>
            <a:chOff x="-1981200" y="482600"/>
            <a:chExt cx="4927600" cy="5765800"/>
          </a:xfrm>
        </p:grpSpPr>
        <p:sp>
          <p:nvSpPr>
            <p:cNvPr id="104" name="フリーフォーム 109">
              <a:extLst>
                <a:ext uri="{FF2B5EF4-FFF2-40B4-BE49-F238E27FC236}">
                  <a16:creationId xmlns:a16="http://schemas.microsoft.com/office/drawing/2014/main" id="{CDED8190-1676-4E4E-810A-0649E8BBCC6C}"/>
                </a:ext>
              </a:extLst>
            </p:cNvPr>
            <p:cNvSpPr>
              <a:spLocks/>
            </p:cNvSpPr>
            <p:nvPr/>
          </p:nvSpPr>
          <p:spPr bwMode="auto">
            <a:xfrm>
              <a:off x="-1981200" y="4356100"/>
              <a:ext cx="1435100" cy="1892300"/>
            </a:xfrm>
            <a:custGeom>
              <a:avLst/>
              <a:gdLst>
                <a:gd name="T0" fmla="*/ 1219200 w 1435100"/>
                <a:gd name="T1" fmla="*/ 50800 h 1892300"/>
                <a:gd name="T2" fmla="*/ 1079500 w 1435100"/>
                <a:gd name="T3" fmla="*/ 266700 h 1892300"/>
                <a:gd name="T4" fmla="*/ 812800 w 1435100"/>
                <a:gd name="T5" fmla="*/ 558800 h 1892300"/>
                <a:gd name="T6" fmla="*/ 647700 w 1435100"/>
                <a:gd name="T7" fmla="*/ 381000 h 1892300"/>
                <a:gd name="T8" fmla="*/ 469900 w 1435100"/>
                <a:gd name="T9" fmla="*/ 381000 h 1892300"/>
                <a:gd name="T10" fmla="*/ 469900 w 1435100"/>
                <a:gd name="T11" fmla="*/ 571500 h 1892300"/>
                <a:gd name="T12" fmla="*/ 685800 w 1435100"/>
                <a:gd name="T13" fmla="*/ 647700 h 1892300"/>
                <a:gd name="T14" fmla="*/ 558800 w 1435100"/>
                <a:gd name="T15" fmla="*/ 838200 h 1892300"/>
                <a:gd name="T16" fmla="*/ 317500 w 1435100"/>
                <a:gd name="T17" fmla="*/ 939800 h 1892300"/>
                <a:gd name="T18" fmla="*/ 241300 w 1435100"/>
                <a:gd name="T19" fmla="*/ 1054100 h 1892300"/>
                <a:gd name="T20" fmla="*/ 241300 w 1435100"/>
                <a:gd name="T21" fmla="*/ 1054100 h 1892300"/>
                <a:gd name="T22" fmla="*/ 203200 w 1435100"/>
                <a:gd name="T23" fmla="*/ 1308100 h 1892300"/>
                <a:gd name="T24" fmla="*/ 139700 w 1435100"/>
                <a:gd name="T25" fmla="*/ 1447800 h 1892300"/>
                <a:gd name="T26" fmla="*/ 0 w 1435100"/>
                <a:gd name="T27" fmla="*/ 1498600 h 1892300"/>
                <a:gd name="T28" fmla="*/ 50800 w 1435100"/>
                <a:gd name="T29" fmla="*/ 1892300 h 1892300"/>
                <a:gd name="T30" fmla="*/ 342900 w 1435100"/>
                <a:gd name="T31" fmla="*/ 1701800 h 1892300"/>
                <a:gd name="T32" fmla="*/ 266700 w 1435100"/>
                <a:gd name="T33" fmla="*/ 1587500 h 1892300"/>
                <a:gd name="T34" fmla="*/ 368300 w 1435100"/>
                <a:gd name="T35" fmla="*/ 1308100 h 1892300"/>
                <a:gd name="T36" fmla="*/ 508000 w 1435100"/>
                <a:gd name="T37" fmla="*/ 1308100 h 1892300"/>
                <a:gd name="T38" fmla="*/ 419100 w 1435100"/>
                <a:gd name="T39" fmla="*/ 1028700 h 1892300"/>
                <a:gd name="T40" fmla="*/ 596900 w 1435100"/>
                <a:gd name="T41" fmla="*/ 965200 h 1892300"/>
                <a:gd name="T42" fmla="*/ 800100 w 1435100"/>
                <a:gd name="T43" fmla="*/ 800100 h 1892300"/>
                <a:gd name="T44" fmla="*/ 990600 w 1435100"/>
                <a:gd name="T45" fmla="*/ 762000 h 1892300"/>
                <a:gd name="T46" fmla="*/ 1054100 w 1435100"/>
                <a:gd name="T47" fmla="*/ 584200 h 1892300"/>
                <a:gd name="T48" fmla="*/ 1257300 w 1435100"/>
                <a:gd name="T49" fmla="*/ 584200 h 1892300"/>
                <a:gd name="T50" fmla="*/ 1435100 w 1435100"/>
                <a:gd name="T51" fmla="*/ 228600 h 1892300"/>
                <a:gd name="T52" fmla="*/ 1308100 w 1435100"/>
                <a:gd name="T53" fmla="*/ 0 h 1892300"/>
                <a:gd name="T54" fmla="*/ 1219200 w 1435100"/>
                <a:gd name="T55" fmla="*/ 50800 h 189230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1435100" h="1892300">
                  <a:moveTo>
                    <a:pt x="1219200" y="50800"/>
                  </a:moveTo>
                  <a:lnTo>
                    <a:pt x="1079500" y="266700"/>
                  </a:lnTo>
                  <a:lnTo>
                    <a:pt x="812800" y="558800"/>
                  </a:lnTo>
                  <a:lnTo>
                    <a:pt x="647700" y="381000"/>
                  </a:lnTo>
                  <a:lnTo>
                    <a:pt x="469900" y="381000"/>
                  </a:lnTo>
                  <a:lnTo>
                    <a:pt x="469900" y="571500"/>
                  </a:lnTo>
                  <a:lnTo>
                    <a:pt x="685800" y="647700"/>
                  </a:lnTo>
                  <a:lnTo>
                    <a:pt x="558800" y="838200"/>
                  </a:lnTo>
                  <a:lnTo>
                    <a:pt x="317500" y="939800"/>
                  </a:lnTo>
                  <a:lnTo>
                    <a:pt x="241300" y="1054100"/>
                  </a:lnTo>
                  <a:lnTo>
                    <a:pt x="203200" y="1308100"/>
                  </a:lnTo>
                  <a:lnTo>
                    <a:pt x="139700" y="1447800"/>
                  </a:lnTo>
                  <a:lnTo>
                    <a:pt x="0" y="1498600"/>
                  </a:lnTo>
                  <a:lnTo>
                    <a:pt x="50800" y="1892300"/>
                  </a:lnTo>
                  <a:lnTo>
                    <a:pt x="342900" y="1701800"/>
                  </a:lnTo>
                  <a:lnTo>
                    <a:pt x="266700" y="1587500"/>
                  </a:lnTo>
                  <a:lnTo>
                    <a:pt x="368300" y="1308100"/>
                  </a:lnTo>
                  <a:lnTo>
                    <a:pt x="508000" y="1308100"/>
                  </a:lnTo>
                  <a:lnTo>
                    <a:pt x="419100" y="1028700"/>
                  </a:lnTo>
                  <a:lnTo>
                    <a:pt x="596900" y="965200"/>
                  </a:lnTo>
                  <a:lnTo>
                    <a:pt x="800100" y="800100"/>
                  </a:lnTo>
                  <a:lnTo>
                    <a:pt x="990600" y="762000"/>
                  </a:lnTo>
                  <a:lnTo>
                    <a:pt x="1054100" y="584200"/>
                  </a:lnTo>
                  <a:lnTo>
                    <a:pt x="1257300" y="584200"/>
                  </a:lnTo>
                  <a:lnTo>
                    <a:pt x="1435100" y="228600"/>
                  </a:lnTo>
                  <a:lnTo>
                    <a:pt x="1308100" y="0"/>
                  </a:lnTo>
                  <a:lnTo>
                    <a:pt x="1219200" y="5080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5" name="フリーフォーム 110">
              <a:extLst>
                <a:ext uri="{FF2B5EF4-FFF2-40B4-BE49-F238E27FC236}">
                  <a16:creationId xmlns:a16="http://schemas.microsoft.com/office/drawing/2014/main" id="{A54C7A5E-418D-4E9E-83A6-633FC03C2AA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8400" y="609600"/>
              <a:ext cx="914400" cy="863600"/>
            </a:xfrm>
            <a:custGeom>
              <a:avLst/>
              <a:gdLst>
                <a:gd name="T0" fmla="*/ 914400 w 914400"/>
                <a:gd name="T1" fmla="*/ 0 h 863600"/>
                <a:gd name="T2" fmla="*/ 635000 w 914400"/>
                <a:gd name="T3" fmla="*/ 165100 h 863600"/>
                <a:gd name="T4" fmla="*/ 203200 w 914400"/>
                <a:gd name="T5" fmla="*/ 381000 h 863600"/>
                <a:gd name="T6" fmla="*/ 101600 w 914400"/>
                <a:gd name="T7" fmla="*/ 482600 h 863600"/>
                <a:gd name="T8" fmla="*/ 0 w 914400"/>
                <a:gd name="T9" fmla="*/ 546100 h 863600"/>
                <a:gd name="T10" fmla="*/ 101600 w 914400"/>
                <a:gd name="T11" fmla="*/ 685800 h 863600"/>
                <a:gd name="T12" fmla="*/ 165100 w 914400"/>
                <a:gd name="T13" fmla="*/ 825500 h 863600"/>
                <a:gd name="T14" fmla="*/ 330200 w 914400"/>
                <a:gd name="T15" fmla="*/ 863600 h 863600"/>
                <a:gd name="T16" fmla="*/ 304800 w 914400"/>
                <a:gd name="T17" fmla="*/ 685800 h 863600"/>
                <a:gd name="T18" fmla="*/ 558800 w 914400"/>
                <a:gd name="T19" fmla="*/ 647700 h 863600"/>
                <a:gd name="T20" fmla="*/ 533400 w 914400"/>
                <a:gd name="T21" fmla="*/ 495300 h 863600"/>
                <a:gd name="T22" fmla="*/ 774700 w 914400"/>
                <a:gd name="T23" fmla="*/ 393700 h 863600"/>
                <a:gd name="T24" fmla="*/ 914400 w 914400"/>
                <a:gd name="T25" fmla="*/ 165100 h 863600"/>
                <a:gd name="T26" fmla="*/ 914400 w 914400"/>
                <a:gd name="T27" fmla="*/ 0 h 863600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914400" h="863600">
                  <a:moveTo>
                    <a:pt x="914400" y="0"/>
                  </a:moveTo>
                  <a:lnTo>
                    <a:pt x="635000" y="165100"/>
                  </a:lnTo>
                  <a:lnTo>
                    <a:pt x="203200" y="381000"/>
                  </a:lnTo>
                  <a:lnTo>
                    <a:pt x="101600" y="482600"/>
                  </a:lnTo>
                  <a:lnTo>
                    <a:pt x="0" y="546100"/>
                  </a:lnTo>
                  <a:lnTo>
                    <a:pt x="101600" y="685800"/>
                  </a:lnTo>
                  <a:lnTo>
                    <a:pt x="165100" y="825500"/>
                  </a:lnTo>
                  <a:lnTo>
                    <a:pt x="330200" y="863600"/>
                  </a:lnTo>
                  <a:lnTo>
                    <a:pt x="304800" y="685800"/>
                  </a:lnTo>
                  <a:lnTo>
                    <a:pt x="558800" y="647700"/>
                  </a:lnTo>
                  <a:lnTo>
                    <a:pt x="533400" y="495300"/>
                  </a:lnTo>
                  <a:lnTo>
                    <a:pt x="774700" y="393700"/>
                  </a:lnTo>
                  <a:lnTo>
                    <a:pt x="914400" y="165100"/>
                  </a:lnTo>
                  <a:lnTo>
                    <a:pt x="9144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6" name="フリーフォーム 111">
              <a:extLst>
                <a:ext uri="{FF2B5EF4-FFF2-40B4-BE49-F238E27FC236}">
                  <a16:creationId xmlns:a16="http://schemas.microsoft.com/office/drawing/2014/main" id="{0173A41B-77D0-466A-A962-EC8A3239D9EF}"/>
                </a:ext>
              </a:extLst>
            </p:cNvPr>
            <p:cNvSpPr>
              <a:spLocks/>
            </p:cNvSpPr>
            <p:nvPr/>
          </p:nvSpPr>
          <p:spPr bwMode="auto">
            <a:xfrm>
              <a:off x="533400" y="1968500"/>
              <a:ext cx="330200" cy="596900"/>
            </a:xfrm>
            <a:custGeom>
              <a:avLst/>
              <a:gdLst>
                <a:gd name="T0" fmla="*/ 203200 w 330200"/>
                <a:gd name="T1" fmla="*/ 0 h 596900"/>
                <a:gd name="T2" fmla="*/ 63500 w 330200"/>
                <a:gd name="T3" fmla="*/ 25400 h 596900"/>
                <a:gd name="T4" fmla="*/ 76200 w 330200"/>
                <a:gd name="T5" fmla="*/ 228600 h 596900"/>
                <a:gd name="T6" fmla="*/ 0 w 330200"/>
                <a:gd name="T7" fmla="*/ 393700 h 596900"/>
                <a:gd name="T8" fmla="*/ 177800 w 330200"/>
                <a:gd name="T9" fmla="*/ 596900 h 596900"/>
                <a:gd name="T10" fmla="*/ 254000 w 330200"/>
                <a:gd name="T11" fmla="*/ 546100 h 596900"/>
                <a:gd name="T12" fmla="*/ 330200 w 330200"/>
                <a:gd name="T13" fmla="*/ 330200 h 596900"/>
                <a:gd name="T14" fmla="*/ 228600 w 330200"/>
                <a:gd name="T15" fmla="*/ 203200 h 596900"/>
                <a:gd name="T16" fmla="*/ 203200 w 330200"/>
                <a:gd name="T17" fmla="*/ 0 h 59690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30200" h="596900">
                  <a:moveTo>
                    <a:pt x="203200" y="0"/>
                  </a:moveTo>
                  <a:lnTo>
                    <a:pt x="63500" y="25400"/>
                  </a:lnTo>
                  <a:lnTo>
                    <a:pt x="76200" y="228600"/>
                  </a:lnTo>
                  <a:lnTo>
                    <a:pt x="0" y="393700"/>
                  </a:lnTo>
                  <a:lnTo>
                    <a:pt x="177800" y="596900"/>
                  </a:lnTo>
                  <a:lnTo>
                    <a:pt x="254000" y="546100"/>
                  </a:lnTo>
                  <a:lnTo>
                    <a:pt x="330200" y="330200"/>
                  </a:lnTo>
                  <a:lnTo>
                    <a:pt x="228600" y="203200"/>
                  </a:lnTo>
                  <a:lnTo>
                    <a:pt x="2032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7" name="フリーフォーム 112">
              <a:extLst>
                <a:ext uri="{FF2B5EF4-FFF2-40B4-BE49-F238E27FC236}">
                  <a16:creationId xmlns:a16="http://schemas.microsoft.com/office/drawing/2014/main" id="{5FE066EA-3FAA-4025-AF80-15CCF5D5D3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1700" y="482600"/>
              <a:ext cx="215900" cy="368300"/>
            </a:xfrm>
            <a:custGeom>
              <a:avLst/>
              <a:gdLst>
                <a:gd name="T0" fmla="*/ 50800 w 215900"/>
                <a:gd name="T1" fmla="*/ 0 h 368300"/>
                <a:gd name="T2" fmla="*/ 0 w 215900"/>
                <a:gd name="T3" fmla="*/ 152400 h 368300"/>
                <a:gd name="T4" fmla="*/ 101600 w 215900"/>
                <a:gd name="T5" fmla="*/ 368300 h 368300"/>
                <a:gd name="T6" fmla="*/ 215900 w 215900"/>
                <a:gd name="T7" fmla="*/ 215900 h 368300"/>
                <a:gd name="T8" fmla="*/ 50800 w 215900"/>
                <a:gd name="T9" fmla="*/ 0 h 3683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15900" h="368300">
                  <a:moveTo>
                    <a:pt x="50800" y="0"/>
                  </a:moveTo>
                  <a:lnTo>
                    <a:pt x="0" y="152400"/>
                  </a:lnTo>
                  <a:lnTo>
                    <a:pt x="101600" y="368300"/>
                  </a:lnTo>
                  <a:lnTo>
                    <a:pt x="215900" y="215900"/>
                  </a:lnTo>
                  <a:lnTo>
                    <a:pt x="508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8" name="フリーフォーム 113">
              <a:extLst>
                <a:ext uri="{FF2B5EF4-FFF2-40B4-BE49-F238E27FC236}">
                  <a16:creationId xmlns:a16="http://schemas.microsoft.com/office/drawing/2014/main" id="{B4689109-7DBC-4C8E-9AAA-92C108E52782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9700" y="825500"/>
              <a:ext cx="266700" cy="203200"/>
            </a:xfrm>
            <a:custGeom>
              <a:avLst/>
              <a:gdLst>
                <a:gd name="T0" fmla="*/ 266700 w 266700"/>
                <a:gd name="T1" fmla="*/ 0 h 203200"/>
                <a:gd name="T2" fmla="*/ 0 w 266700"/>
                <a:gd name="T3" fmla="*/ 152400 h 203200"/>
                <a:gd name="T4" fmla="*/ 114300 w 266700"/>
                <a:gd name="T5" fmla="*/ 203200 h 203200"/>
                <a:gd name="T6" fmla="*/ 190500 w 266700"/>
                <a:gd name="T7" fmla="*/ 127000 h 203200"/>
                <a:gd name="T8" fmla="*/ 266700 w 266700"/>
                <a:gd name="T9" fmla="*/ 0 h 2032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66700" h="203200">
                  <a:moveTo>
                    <a:pt x="266700" y="0"/>
                  </a:moveTo>
                  <a:lnTo>
                    <a:pt x="0" y="152400"/>
                  </a:lnTo>
                  <a:lnTo>
                    <a:pt x="114300" y="203200"/>
                  </a:lnTo>
                  <a:lnTo>
                    <a:pt x="190500" y="127000"/>
                  </a:lnTo>
                  <a:lnTo>
                    <a:pt x="2667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09" name="フリーフォーム 114">
              <a:extLst>
                <a:ext uri="{FF2B5EF4-FFF2-40B4-BE49-F238E27FC236}">
                  <a16:creationId xmlns:a16="http://schemas.microsoft.com/office/drawing/2014/main" id="{F6F558FF-BEF2-49D7-B49C-EDBC13B01271}"/>
                </a:ext>
              </a:extLst>
            </p:cNvPr>
            <p:cNvSpPr>
              <a:spLocks/>
            </p:cNvSpPr>
            <p:nvPr/>
          </p:nvSpPr>
          <p:spPr bwMode="auto">
            <a:xfrm>
              <a:off x="-203200" y="3009900"/>
              <a:ext cx="381000" cy="304800"/>
            </a:xfrm>
            <a:custGeom>
              <a:avLst/>
              <a:gdLst>
                <a:gd name="T0" fmla="*/ 381000 w 381000"/>
                <a:gd name="T1" fmla="*/ 0 h 304800"/>
                <a:gd name="T2" fmla="*/ 0 w 381000"/>
                <a:gd name="T3" fmla="*/ 190500 h 304800"/>
                <a:gd name="T4" fmla="*/ 177800 w 381000"/>
                <a:gd name="T5" fmla="*/ 304800 h 304800"/>
                <a:gd name="T6" fmla="*/ 381000 w 381000"/>
                <a:gd name="T7" fmla="*/ 0 h 304800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381000" h="304800">
                  <a:moveTo>
                    <a:pt x="381000" y="0"/>
                  </a:moveTo>
                  <a:lnTo>
                    <a:pt x="0" y="190500"/>
                  </a:lnTo>
                  <a:lnTo>
                    <a:pt x="177800" y="304800"/>
                  </a:lnTo>
                  <a:lnTo>
                    <a:pt x="3810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solidFill>
                <a:srgbClr val="003300"/>
              </a:solidFill>
              <a:prstDash val="sysDot"/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468" name="Group 156">
            <a:extLst>
              <a:ext uri="{FF2B5EF4-FFF2-40B4-BE49-F238E27FC236}">
                <a16:creationId xmlns:a16="http://schemas.microsoft.com/office/drawing/2014/main" id="{C482B300-612E-47FA-9B0A-BEDA964F4004}"/>
              </a:ext>
            </a:extLst>
          </p:cNvPr>
          <p:cNvGrpSpPr>
            <a:grpSpLocks/>
          </p:cNvGrpSpPr>
          <p:nvPr/>
        </p:nvGrpSpPr>
        <p:grpSpPr bwMode="auto">
          <a:xfrm>
            <a:off x="1312863" y="296863"/>
            <a:ext cx="7751762" cy="6246812"/>
            <a:chOff x="827" y="187"/>
            <a:chExt cx="4883" cy="3935"/>
          </a:xfrm>
        </p:grpSpPr>
        <p:sp>
          <p:nvSpPr>
            <p:cNvPr id="13416" name="Freeform 104">
              <a:extLst>
                <a:ext uri="{FF2B5EF4-FFF2-40B4-BE49-F238E27FC236}">
                  <a16:creationId xmlns:a16="http://schemas.microsoft.com/office/drawing/2014/main" id="{4581C5B2-C3A5-4DCB-8B54-7B09AA6D8CB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2842"/>
              <a:ext cx="284" cy="285"/>
            </a:xfrm>
            <a:custGeom>
              <a:avLst/>
              <a:gdLst>
                <a:gd name="T0" fmla="*/ 68 w 408"/>
                <a:gd name="T1" fmla="*/ 91 h 409"/>
                <a:gd name="T2" fmla="*/ 136 w 408"/>
                <a:gd name="T3" fmla="*/ 46 h 409"/>
                <a:gd name="T4" fmla="*/ 159 w 408"/>
                <a:gd name="T5" fmla="*/ 68 h 409"/>
                <a:gd name="T6" fmla="*/ 204 w 408"/>
                <a:gd name="T7" fmla="*/ 68 h 409"/>
                <a:gd name="T8" fmla="*/ 250 w 408"/>
                <a:gd name="T9" fmla="*/ 0 h 409"/>
                <a:gd name="T10" fmla="*/ 318 w 408"/>
                <a:gd name="T11" fmla="*/ 23 h 409"/>
                <a:gd name="T12" fmla="*/ 408 w 408"/>
                <a:gd name="T13" fmla="*/ 136 h 409"/>
                <a:gd name="T14" fmla="*/ 363 w 408"/>
                <a:gd name="T15" fmla="*/ 182 h 409"/>
                <a:gd name="T16" fmla="*/ 386 w 408"/>
                <a:gd name="T17" fmla="*/ 227 h 409"/>
                <a:gd name="T18" fmla="*/ 340 w 408"/>
                <a:gd name="T19" fmla="*/ 250 h 409"/>
                <a:gd name="T20" fmla="*/ 340 w 408"/>
                <a:gd name="T21" fmla="*/ 340 h 409"/>
                <a:gd name="T22" fmla="*/ 295 w 408"/>
                <a:gd name="T23" fmla="*/ 363 h 409"/>
                <a:gd name="T24" fmla="*/ 204 w 408"/>
                <a:gd name="T25" fmla="*/ 363 h 409"/>
                <a:gd name="T26" fmla="*/ 136 w 408"/>
                <a:gd name="T27" fmla="*/ 409 h 409"/>
                <a:gd name="T28" fmla="*/ 91 w 408"/>
                <a:gd name="T29" fmla="*/ 409 h 409"/>
                <a:gd name="T30" fmla="*/ 68 w 408"/>
                <a:gd name="T31" fmla="*/ 363 h 409"/>
                <a:gd name="T32" fmla="*/ 0 w 408"/>
                <a:gd name="T33" fmla="*/ 340 h 409"/>
                <a:gd name="T34" fmla="*/ 0 w 408"/>
                <a:gd name="T35" fmla="*/ 318 h 409"/>
                <a:gd name="T36" fmla="*/ 68 w 408"/>
                <a:gd name="T37" fmla="*/ 227 h 409"/>
                <a:gd name="T38" fmla="*/ 23 w 408"/>
                <a:gd name="T39" fmla="*/ 182 h 409"/>
                <a:gd name="T40" fmla="*/ 23 w 408"/>
                <a:gd name="T41" fmla="*/ 159 h 409"/>
                <a:gd name="T42" fmla="*/ 68 w 408"/>
                <a:gd name="T43" fmla="*/ 136 h 409"/>
                <a:gd name="T44" fmla="*/ 68 w 408"/>
                <a:gd name="T45" fmla="*/ 91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8" h="409">
                  <a:moveTo>
                    <a:pt x="68" y="91"/>
                  </a:moveTo>
                  <a:lnTo>
                    <a:pt x="136" y="46"/>
                  </a:lnTo>
                  <a:lnTo>
                    <a:pt x="159" y="68"/>
                  </a:lnTo>
                  <a:lnTo>
                    <a:pt x="204" y="68"/>
                  </a:lnTo>
                  <a:lnTo>
                    <a:pt x="250" y="0"/>
                  </a:lnTo>
                  <a:lnTo>
                    <a:pt x="318" y="23"/>
                  </a:lnTo>
                  <a:lnTo>
                    <a:pt x="408" y="136"/>
                  </a:lnTo>
                  <a:lnTo>
                    <a:pt x="363" y="182"/>
                  </a:lnTo>
                  <a:lnTo>
                    <a:pt x="386" y="227"/>
                  </a:lnTo>
                  <a:lnTo>
                    <a:pt x="340" y="250"/>
                  </a:lnTo>
                  <a:lnTo>
                    <a:pt x="340" y="340"/>
                  </a:lnTo>
                  <a:lnTo>
                    <a:pt x="295" y="363"/>
                  </a:lnTo>
                  <a:lnTo>
                    <a:pt x="204" y="363"/>
                  </a:lnTo>
                  <a:lnTo>
                    <a:pt x="136" y="409"/>
                  </a:lnTo>
                  <a:lnTo>
                    <a:pt x="91" y="409"/>
                  </a:lnTo>
                  <a:lnTo>
                    <a:pt x="68" y="363"/>
                  </a:lnTo>
                  <a:lnTo>
                    <a:pt x="0" y="340"/>
                  </a:lnTo>
                  <a:lnTo>
                    <a:pt x="0" y="318"/>
                  </a:lnTo>
                  <a:lnTo>
                    <a:pt x="68" y="227"/>
                  </a:lnTo>
                  <a:lnTo>
                    <a:pt x="23" y="182"/>
                  </a:lnTo>
                  <a:lnTo>
                    <a:pt x="23" y="159"/>
                  </a:lnTo>
                  <a:lnTo>
                    <a:pt x="68" y="136"/>
                  </a:lnTo>
                  <a:lnTo>
                    <a:pt x="68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17" name="Freeform 105">
              <a:extLst>
                <a:ext uri="{FF2B5EF4-FFF2-40B4-BE49-F238E27FC236}">
                  <a16:creationId xmlns:a16="http://schemas.microsoft.com/office/drawing/2014/main" id="{46153E73-F36E-4101-95FF-D3AB0186D04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2" y="2937"/>
              <a:ext cx="332" cy="427"/>
            </a:xfrm>
            <a:custGeom>
              <a:avLst/>
              <a:gdLst>
                <a:gd name="T0" fmla="*/ 317 w 476"/>
                <a:gd name="T1" fmla="*/ 0 h 613"/>
                <a:gd name="T2" fmla="*/ 317 w 476"/>
                <a:gd name="T3" fmla="*/ 46 h 613"/>
                <a:gd name="T4" fmla="*/ 385 w 476"/>
                <a:gd name="T5" fmla="*/ 91 h 613"/>
                <a:gd name="T6" fmla="*/ 385 w 476"/>
                <a:gd name="T7" fmla="*/ 46 h 613"/>
                <a:gd name="T8" fmla="*/ 408 w 476"/>
                <a:gd name="T9" fmla="*/ 23 h 613"/>
                <a:gd name="T10" fmla="*/ 431 w 476"/>
                <a:gd name="T11" fmla="*/ 68 h 613"/>
                <a:gd name="T12" fmla="*/ 453 w 476"/>
                <a:gd name="T13" fmla="*/ 91 h 613"/>
                <a:gd name="T14" fmla="*/ 476 w 476"/>
                <a:gd name="T15" fmla="*/ 91 h 613"/>
                <a:gd name="T16" fmla="*/ 385 w 476"/>
                <a:gd name="T17" fmla="*/ 227 h 613"/>
                <a:gd name="T18" fmla="*/ 363 w 476"/>
                <a:gd name="T19" fmla="*/ 295 h 613"/>
                <a:gd name="T20" fmla="*/ 340 w 476"/>
                <a:gd name="T21" fmla="*/ 318 h 613"/>
                <a:gd name="T22" fmla="*/ 317 w 476"/>
                <a:gd name="T23" fmla="*/ 386 h 613"/>
                <a:gd name="T24" fmla="*/ 340 w 476"/>
                <a:gd name="T25" fmla="*/ 499 h 613"/>
                <a:gd name="T26" fmla="*/ 385 w 476"/>
                <a:gd name="T27" fmla="*/ 613 h 613"/>
                <a:gd name="T28" fmla="*/ 340 w 476"/>
                <a:gd name="T29" fmla="*/ 567 h 613"/>
                <a:gd name="T30" fmla="*/ 295 w 476"/>
                <a:gd name="T31" fmla="*/ 477 h 613"/>
                <a:gd name="T32" fmla="*/ 181 w 476"/>
                <a:gd name="T33" fmla="*/ 477 h 613"/>
                <a:gd name="T34" fmla="*/ 136 w 476"/>
                <a:gd name="T35" fmla="*/ 477 h 613"/>
                <a:gd name="T36" fmla="*/ 91 w 476"/>
                <a:gd name="T37" fmla="*/ 431 h 613"/>
                <a:gd name="T38" fmla="*/ 0 w 476"/>
                <a:gd name="T39" fmla="*/ 318 h 613"/>
                <a:gd name="T40" fmla="*/ 0 w 476"/>
                <a:gd name="T41" fmla="*/ 273 h 613"/>
                <a:gd name="T42" fmla="*/ 45 w 476"/>
                <a:gd name="T43" fmla="*/ 273 h 613"/>
                <a:gd name="T44" fmla="*/ 113 w 476"/>
                <a:gd name="T45" fmla="*/ 227 h 613"/>
                <a:gd name="T46" fmla="*/ 204 w 476"/>
                <a:gd name="T47" fmla="*/ 227 h 613"/>
                <a:gd name="T48" fmla="*/ 249 w 476"/>
                <a:gd name="T49" fmla="*/ 204 h 613"/>
                <a:gd name="T50" fmla="*/ 249 w 476"/>
                <a:gd name="T51" fmla="*/ 114 h 613"/>
                <a:gd name="T52" fmla="*/ 295 w 476"/>
                <a:gd name="T53" fmla="*/ 91 h 613"/>
                <a:gd name="T54" fmla="*/ 272 w 476"/>
                <a:gd name="T55" fmla="*/ 46 h 613"/>
                <a:gd name="T56" fmla="*/ 317 w 476"/>
                <a:gd name="T57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76" h="613">
                  <a:moveTo>
                    <a:pt x="317" y="0"/>
                  </a:moveTo>
                  <a:lnTo>
                    <a:pt x="317" y="46"/>
                  </a:lnTo>
                  <a:lnTo>
                    <a:pt x="385" y="91"/>
                  </a:lnTo>
                  <a:lnTo>
                    <a:pt x="385" y="46"/>
                  </a:lnTo>
                  <a:lnTo>
                    <a:pt x="408" y="23"/>
                  </a:lnTo>
                  <a:lnTo>
                    <a:pt x="431" y="68"/>
                  </a:lnTo>
                  <a:lnTo>
                    <a:pt x="453" y="91"/>
                  </a:lnTo>
                  <a:lnTo>
                    <a:pt x="476" y="91"/>
                  </a:lnTo>
                  <a:lnTo>
                    <a:pt x="385" y="227"/>
                  </a:lnTo>
                  <a:lnTo>
                    <a:pt x="363" y="295"/>
                  </a:lnTo>
                  <a:lnTo>
                    <a:pt x="340" y="318"/>
                  </a:lnTo>
                  <a:lnTo>
                    <a:pt x="317" y="386"/>
                  </a:lnTo>
                  <a:lnTo>
                    <a:pt x="340" y="499"/>
                  </a:lnTo>
                  <a:lnTo>
                    <a:pt x="385" y="613"/>
                  </a:lnTo>
                  <a:lnTo>
                    <a:pt x="340" y="567"/>
                  </a:lnTo>
                  <a:lnTo>
                    <a:pt x="295" y="477"/>
                  </a:lnTo>
                  <a:lnTo>
                    <a:pt x="181" y="477"/>
                  </a:lnTo>
                  <a:lnTo>
                    <a:pt x="136" y="477"/>
                  </a:lnTo>
                  <a:lnTo>
                    <a:pt x="91" y="431"/>
                  </a:lnTo>
                  <a:lnTo>
                    <a:pt x="0" y="318"/>
                  </a:lnTo>
                  <a:lnTo>
                    <a:pt x="0" y="273"/>
                  </a:lnTo>
                  <a:lnTo>
                    <a:pt x="45" y="273"/>
                  </a:lnTo>
                  <a:lnTo>
                    <a:pt x="113" y="227"/>
                  </a:lnTo>
                  <a:lnTo>
                    <a:pt x="204" y="227"/>
                  </a:lnTo>
                  <a:lnTo>
                    <a:pt x="249" y="204"/>
                  </a:lnTo>
                  <a:lnTo>
                    <a:pt x="249" y="114"/>
                  </a:lnTo>
                  <a:lnTo>
                    <a:pt x="295" y="91"/>
                  </a:lnTo>
                  <a:lnTo>
                    <a:pt x="272" y="46"/>
                  </a:lnTo>
                  <a:lnTo>
                    <a:pt x="317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18" name="Freeform 106">
              <a:extLst>
                <a:ext uri="{FF2B5EF4-FFF2-40B4-BE49-F238E27FC236}">
                  <a16:creationId xmlns:a16="http://schemas.microsoft.com/office/drawing/2014/main" id="{3051F89C-C448-46FB-ADB5-79F27F93FF9B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3" y="1783"/>
              <a:ext cx="363" cy="585"/>
            </a:xfrm>
            <a:custGeom>
              <a:avLst/>
              <a:gdLst>
                <a:gd name="T0" fmla="*/ 159 w 521"/>
                <a:gd name="T1" fmla="*/ 0 h 839"/>
                <a:gd name="T2" fmla="*/ 204 w 521"/>
                <a:gd name="T3" fmla="*/ 68 h 839"/>
                <a:gd name="T4" fmla="*/ 136 w 521"/>
                <a:gd name="T5" fmla="*/ 181 h 839"/>
                <a:gd name="T6" fmla="*/ 68 w 521"/>
                <a:gd name="T7" fmla="*/ 227 h 839"/>
                <a:gd name="T8" fmla="*/ 22 w 521"/>
                <a:gd name="T9" fmla="*/ 227 h 839"/>
                <a:gd name="T10" fmla="*/ 22 w 521"/>
                <a:gd name="T11" fmla="*/ 272 h 839"/>
                <a:gd name="T12" fmla="*/ 45 w 521"/>
                <a:gd name="T13" fmla="*/ 272 h 839"/>
                <a:gd name="T14" fmla="*/ 68 w 521"/>
                <a:gd name="T15" fmla="*/ 249 h 839"/>
                <a:gd name="T16" fmla="*/ 136 w 521"/>
                <a:gd name="T17" fmla="*/ 295 h 839"/>
                <a:gd name="T18" fmla="*/ 113 w 521"/>
                <a:gd name="T19" fmla="*/ 431 h 839"/>
                <a:gd name="T20" fmla="*/ 45 w 521"/>
                <a:gd name="T21" fmla="*/ 567 h 839"/>
                <a:gd name="T22" fmla="*/ 22 w 521"/>
                <a:gd name="T23" fmla="*/ 589 h 839"/>
                <a:gd name="T24" fmla="*/ 0 w 521"/>
                <a:gd name="T25" fmla="*/ 635 h 839"/>
                <a:gd name="T26" fmla="*/ 45 w 521"/>
                <a:gd name="T27" fmla="*/ 635 h 839"/>
                <a:gd name="T28" fmla="*/ 159 w 521"/>
                <a:gd name="T29" fmla="*/ 725 h 839"/>
                <a:gd name="T30" fmla="*/ 159 w 521"/>
                <a:gd name="T31" fmla="*/ 771 h 839"/>
                <a:gd name="T32" fmla="*/ 204 w 521"/>
                <a:gd name="T33" fmla="*/ 839 h 839"/>
                <a:gd name="T34" fmla="*/ 295 w 521"/>
                <a:gd name="T35" fmla="*/ 794 h 839"/>
                <a:gd name="T36" fmla="*/ 317 w 521"/>
                <a:gd name="T37" fmla="*/ 657 h 839"/>
                <a:gd name="T38" fmla="*/ 295 w 521"/>
                <a:gd name="T39" fmla="*/ 567 h 839"/>
                <a:gd name="T40" fmla="*/ 408 w 521"/>
                <a:gd name="T41" fmla="*/ 431 h 839"/>
                <a:gd name="T42" fmla="*/ 431 w 521"/>
                <a:gd name="T43" fmla="*/ 340 h 839"/>
                <a:gd name="T44" fmla="*/ 453 w 521"/>
                <a:gd name="T45" fmla="*/ 317 h 839"/>
                <a:gd name="T46" fmla="*/ 453 w 521"/>
                <a:gd name="T47" fmla="*/ 249 h 839"/>
                <a:gd name="T48" fmla="*/ 499 w 521"/>
                <a:gd name="T49" fmla="*/ 204 h 839"/>
                <a:gd name="T50" fmla="*/ 521 w 521"/>
                <a:gd name="T51" fmla="*/ 204 h 839"/>
                <a:gd name="T52" fmla="*/ 499 w 521"/>
                <a:gd name="T53" fmla="*/ 181 h 839"/>
                <a:gd name="T54" fmla="*/ 521 w 521"/>
                <a:gd name="T55" fmla="*/ 136 h 839"/>
                <a:gd name="T56" fmla="*/ 499 w 521"/>
                <a:gd name="T57" fmla="*/ 68 h 839"/>
                <a:gd name="T58" fmla="*/ 408 w 521"/>
                <a:gd name="T59" fmla="*/ 90 h 839"/>
                <a:gd name="T60" fmla="*/ 363 w 521"/>
                <a:gd name="T61" fmla="*/ 45 h 839"/>
                <a:gd name="T62" fmla="*/ 272 w 521"/>
                <a:gd name="T63" fmla="*/ 68 h 839"/>
                <a:gd name="T64" fmla="*/ 159 w 521"/>
                <a:gd name="T65" fmla="*/ 0 h 8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21" h="839">
                  <a:moveTo>
                    <a:pt x="159" y="0"/>
                  </a:moveTo>
                  <a:lnTo>
                    <a:pt x="204" y="68"/>
                  </a:lnTo>
                  <a:lnTo>
                    <a:pt x="136" y="181"/>
                  </a:lnTo>
                  <a:lnTo>
                    <a:pt x="68" y="227"/>
                  </a:lnTo>
                  <a:lnTo>
                    <a:pt x="22" y="227"/>
                  </a:lnTo>
                  <a:lnTo>
                    <a:pt x="22" y="272"/>
                  </a:lnTo>
                  <a:lnTo>
                    <a:pt x="45" y="272"/>
                  </a:lnTo>
                  <a:lnTo>
                    <a:pt x="68" y="249"/>
                  </a:lnTo>
                  <a:lnTo>
                    <a:pt x="136" y="295"/>
                  </a:lnTo>
                  <a:lnTo>
                    <a:pt x="113" y="431"/>
                  </a:lnTo>
                  <a:lnTo>
                    <a:pt x="45" y="567"/>
                  </a:lnTo>
                  <a:lnTo>
                    <a:pt x="22" y="589"/>
                  </a:lnTo>
                  <a:lnTo>
                    <a:pt x="0" y="635"/>
                  </a:lnTo>
                  <a:lnTo>
                    <a:pt x="45" y="635"/>
                  </a:lnTo>
                  <a:lnTo>
                    <a:pt x="159" y="725"/>
                  </a:lnTo>
                  <a:lnTo>
                    <a:pt x="159" y="771"/>
                  </a:lnTo>
                  <a:lnTo>
                    <a:pt x="204" y="839"/>
                  </a:lnTo>
                  <a:lnTo>
                    <a:pt x="295" y="794"/>
                  </a:lnTo>
                  <a:lnTo>
                    <a:pt x="317" y="657"/>
                  </a:lnTo>
                  <a:lnTo>
                    <a:pt x="295" y="567"/>
                  </a:lnTo>
                  <a:lnTo>
                    <a:pt x="408" y="431"/>
                  </a:lnTo>
                  <a:lnTo>
                    <a:pt x="431" y="340"/>
                  </a:lnTo>
                  <a:lnTo>
                    <a:pt x="453" y="317"/>
                  </a:lnTo>
                  <a:lnTo>
                    <a:pt x="453" y="249"/>
                  </a:lnTo>
                  <a:lnTo>
                    <a:pt x="499" y="204"/>
                  </a:lnTo>
                  <a:lnTo>
                    <a:pt x="521" y="204"/>
                  </a:lnTo>
                  <a:lnTo>
                    <a:pt x="499" y="181"/>
                  </a:lnTo>
                  <a:lnTo>
                    <a:pt x="521" y="136"/>
                  </a:lnTo>
                  <a:lnTo>
                    <a:pt x="499" y="68"/>
                  </a:lnTo>
                  <a:lnTo>
                    <a:pt x="408" y="90"/>
                  </a:lnTo>
                  <a:lnTo>
                    <a:pt x="363" y="45"/>
                  </a:lnTo>
                  <a:lnTo>
                    <a:pt x="272" y="68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19" name="Freeform 107">
              <a:extLst>
                <a:ext uri="{FF2B5EF4-FFF2-40B4-BE49-F238E27FC236}">
                  <a16:creationId xmlns:a16="http://schemas.microsoft.com/office/drawing/2014/main" id="{617FF222-236B-41F7-80AB-335D0BBCF417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1" y="2399"/>
              <a:ext cx="111" cy="143"/>
            </a:xfrm>
            <a:custGeom>
              <a:avLst/>
              <a:gdLst>
                <a:gd name="T0" fmla="*/ 159 w 159"/>
                <a:gd name="T1" fmla="*/ 0 h 204"/>
                <a:gd name="T2" fmla="*/ 68 w 159"/>
                <a:gd name="T3" fmla="*/ 23 h 204"/>
                <a:gd name="T4" fmla="*/ 0 w 159"/>
                <a:gd name="T5" fmla="*/ 91 h 204"/>
                <a:gd name="T6" fmla="*/ 0 w 159"/>
                <a:gd name="T7" fmla="*/ 136 h 204"/>
                <a:gd name="T8" fmla="*/ 46 w 159"/>
                <a:gd name="T9" fmla="*/ 114 h 204"/>
                <a:gd name="T10" fmla="*/ 46 w 159"/>
                <a:gd name="T11" fmla="*/ 136 h 204"/>
                <a:gd name="T12" fmla="*/ 23 w 159"/>
                <a:gd name="T13" fmla="*/ 159 h 204"/>
                <a:gd name="T14" fmla="*/ 0 w 159"/>
                <a:gd name="T15" fmla="*/ 204 h 204"/>
                <a:gd name="T16" fmla="*/ 91 w 159"/>
                <a:gd name="T17" fmla="*/ 182 h 204"/>
                <a:gd name="T18" fmla="*/ 136 w 159"/>
                <a:gd name="T19" fmla="*/ 136 h 204"/>
                <a:gd name="T20" fmla="*/ 136 w 159"/>
                <a:gd name="T21" fmla="*/ 114 h 204"/>
                <a:gd name="T22" fmla="*/ 91 w 159"/>
                <a:gd name="T23" fmla="*/ 114 h 204"/>
                <a:gd name="T24" fmla="*/ 91 w 159"/>
                <a:gd name="T25" fmla="*/ 91 h 204"/>
                <a:gd name="T26" fmla="*/ 136 w 159"/>
                <a:gd name="T27" fmla="*/ 46 h 204"/>
                <a:gd name="T28" fmla="*/ 159 w 159"/>
                <a:gd name="T29" fmla="*/ 0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9" h="204">
                  <a:moveTo>
                    <a:pt x="159" y="0"/>
                  </a:moveTo>
                  <a:lnTo>
                    <a:pt x="68" y="23"/>
                  </a:lnTo>
                  <a:lnTo>
                    <a:pt x="0" y="91"/>
                  </a:lnTo>
                  <a:lnTo>
                    <a:pt x="0" y="136"/>
                  </a:lnTo>
                  <a:lnTo>
                    <a:pt x="46" y="114"/>
                  </a:lnTo>
                  <a:lnTo>
                    <a:pt x="46" y="136"/>
                  </a:lnTo>
                  <a:lnTo>
                    <a:pt x="23" y="159"/>
                  </a:lnTo>
                  <a:lnTo>
                    <a:pt x="0" y="204"/>
                  </a:lnTo>
                  <a:lnTo>
                    <a:pt x="91" y="182"/>
                  </a:lnTo>
                  <a:lnTo>
                    <a:pt x="136" y="136"/>
                  </a:lnTo>
                  <a:lnTo>
                    <a:pt x="136" y="114"/>
                  </a:lnTo>
                  <a:lnTo>
                    <a:pt x="91" y="114"/>
                  </a:lnTo>
                  <a:lnTo>
                    <a:pt x="91" y="91"/>
                  </a:lnTo>
                  <a:lnTo>
                    <a:pt x="136" y="46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0" name="Freeform 108">
              <a:extLst>
                <a:ext uri="{FF2B5EF4-FFF2-40B4-BE49-F238E27FC236}">
                  <a16:creationId xmlns:a16="http://schemas.microsoft.com/office/drawing/2014/main" id="{42587AA1-C270-4D40-8981-9512A9199E74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7" y="2716"/>
              <a:ext cx="268" cy="221"/>
            </a:xfrm>
            <a:custGeom>
              <a:avLst/>
              <a:gdLst>
                <a:gd name="T0" fmla="*/ 159 w 385"/>
                <a:gd name="T1" fmla="*/ 0 h 317"/>
                <a:gd name="T2" fmla="*/ 113 w 385"/>
                <a:gd name="T3" fmla="*/ 45 h 317"/>
                <a:gd name="T4" fmla="*/ 136 w 385"/>
                <a:gd name="T5" fmla="*/ 113 h 317"/>
                <a:gd name="T6" fmla="*/ 249 w 385"/>
                <a:gd name="T7" fmla="*/ 136 h 317"/>
                <a:gd name="T8" fmla="*/ 272 w 385"/>
                <a:gd name="T9" fmla="*/ 68 h 317"/>
                <a:gd name="T10" fmla="*/ 385 w 385"/>
                <a:gd name="T11" fmla="*/ 68 h 317"/>
                <a:gd name="T12" fmla="*/ 385 w 385"/>
                <a:gd name="T13" fmla="*/ 181 h 317"/>
                <a:gd name="T14" fmla="*/ 363 w 385"/>
                <a:gd name="T15" fmla="*/ 249 h 317"/>
                <a:gd name="T16" fmla="*/ 272 w 385"/>
                <a:gd name="T17" fmla="*/ 317 h 317"/>
                <a:gd name="T18" fmla="*/ 204 w 385"/>
                <a:gd name="T19" fmla="*/ 272 h 317"/>
                <a:gd name="T20" fmla="*/ 136 w 385"/>
                <a:gd name="T21" fmla="*/ 272 h 317"/>
                <a:gd name="T22" fmla="*/ 68 w 385"/>
                <a:gd name="T23" fmla="*/ 295 h 317"/>
                <a:gd name="T24" fmla="*/ 0 w 385"/>
                <a:gd name="T25" fmla="*/ 249 h 317"/>
                <a:gd name="T26" fmla="*/ 23 w 385"/>
                <a:gd name="T27" fmla="*/ 136 h 317"/>
                <a:gd name="T28" fmla="*/ 68 w 385"/>
                <a:gd name="T29" fmla="*/ 45 h 317"/>
                <a:gd name="T30" fmla="*/ 113 w 385"/>
                <a:gd name="T31" fmla="*/ 0 h 317"/>
                <a:gd name="T32" fmla="*/ 159 w 385"/>
                <a:gd name="T33" fmla="*/ 0 h 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85" h="317">
                  <a:moveTo>
                    <a:pt x="159" y="0"/>
                  </a:moveTo>
                  <a:lnTo>
                    <a:pt x="113" y="45"/>
                  </a:lnTo>
                  <a:lnTo>
                    <a:pt x="136" y="113"/>
                  </a:lnTo>
                  <a:lnTo>
                    <a:pt x="249" y="136"/>
                  </a:lnTo>
                  <a:lnTo>
                    <a:pt x="272" y="68"/>
                  </a:lnTo>
                  <a:lnTo>
                    <a:pt x="385" y="68"/>
                  </a:lnTo>
                  <a:lnTo>
                    <a:pt x="385" y="181"/>
                  </a:lnTo>
                  <a:lnTo>
                    <a:pt x="363" y="249"/>
                  </a:lnTo>
                  <a:lnTo>
                    <a:pt x="272" y="317"/>
                  </a:lnTo>
                  <a:lnTo>
                    <a:pt x="204" y="272"/>
                  </a:lnTo>
                  <a:lnTo>
                    <a:pt x="136" y="272"/>
                  </a:lnTo>
                  <a:lnTo>
                    <a:pt x="68" y="295"/>
                  </a:lnTo>
                  <a:lnTo>
                    <a:pt x="0" y="249"/>
                  </a:lnTo>
                  <a:lnTo>
                    <a:pt x="23" y="136"/>
                  </a:lnTo>
                  <a:lnTo>
                    <a:pt x="68" y="45"/>
                  </a:lnTo>
                  <a:lnTo>
                    <a:pt x="113" y="0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1" name="Freeform 109">
              <a:extLst>
                <a:ext uri="{FF2B5EF4-FFF2-40B4-BE49-F238E27FC236}">
                  <a16:creationId xmlns:a16="http://schemas.microsoft.com/office/drawing/2014/main" id="{AFBE3447-1AF0-48E2-A6E0-5891F5F923FF}"/>
                </a:ext>
              </a:extLst>
            </p:cNvPr>
            <p:cNvSpPr>
              <a:spLocks/>
            </p:cNvSpPr>
            <p:nvPr/>
          </p:nvSpPr>
          <p:spPr bwMode="auto">
            <a:xfrm>
              <a:off x="843" y="3759"/>
              <a:ext cx="284" cy="363"/>
            </a:xfrm>
            <a:custGeom>
              <a:avLst/>
              <a:gdLst>
                <a:gd name="T0" fmla="*/ 0 w 408"/>
                <a:gd name="T1" fmla="*/ 295 h 521"/>
                <a:gd name="T2" fmla="*/ 22 w 408"/>
                <a:gd name="T3" fmla="*/ 363 h 521"/>
                <a:gd name="T4" fmla="*/ 90 w 408"/>
                <a:gd name="T5" fmla="*/ 408 h 521"/>
                <a:gd name="T6" fmla="*/ 113 w 408"/>
                <a:gd name="T7" fmla="*/ 431 h 521"/>
                <a:gd name="T8" fmla="*/ 136 w 408"/>
                <a:gd name="T9" fmla="*/ 431 h 521"/>
                <a:gd name="T10" fmla="*/ 158 w 408"/>
                <a:gd name="T11" fmla="*/ 408 h 521"/>
                <a:gd name="T12" fmla="*/ 136 w 408"/>
                <a:gd name="T13" fmla="*/ 385 h 521"/>
                <a:gd name="T14" fmla="*/ 136 w 408"/>
                <a:gd name="T15" fmla="*/ 340 h 521"/>
                <a:gd name="T16" fmla="*/ 113 w 408"/>
                <a:gd name="T17" fmla="*/ 317 h 521"/>
                <a:gd name="T18" fmla="*/ 181 w 408"/>
                <a:gd name="T19" fmla="*/ 226 h 521"/>
                <a:gd name="T20" fmla="*/ 204 w 408"/>
                <a:gd name="T21" fmla="*/ 204 h 521"/>
                <a:gd name="T22" fmla="*/ 249 w 408"/>
                <a:gd name="T23" fmla="*/ 226 h 521"/>
                <a:gd name="T24" fmla="*/ 272 w 408"/>
                <a:gd name="T25" fmla="*/ 249 h 521"/>
                <a:gd name="T26" fmla="*/ 226 w 408"/>
                <a:gd name="T27" fmla="*/ 295 h 521"/>
                <a:gd name="T28" fmla="*/ 204 w 408"/>
                <a:gd name="T29" fmla="*/ 295 h 521"/>
                <a:gd name="T30" fmla="*/ 204 w 408"/>
                <a:gd name="T31" fmla="*/ 340 h 521"/>
                <a:gd name="T32" fmla="*/ 226 w 408"/>
                <a:gd name="T33" fmla="*/ 408 h 521"/>
                <a:gd name="T34" fmla="*/ 181 w 408"/>
                <a:gd name="T35" fmla="*/ 453 h 521"/>
                <a:gd name="T36" fmla="*/ 136 w 408"/>
                <a:gd name="T37" fmla="*/ 521 h 521"/>
                <a:gd name="T38" fmla="*/ 204 w 408"/>
                <a:gd name="T39" fmla="*/ 499 h 521"/>
                <a:gd name="T40" fmla="*/ 249 w 408"/>
                <a:gd name="T41" fmla="*/ 499 h 521"/>
                <a:gd name="T42" fmla="*/ 294 w 408"/>
                <a:gd name="T43" fmla="*/ 453 h 521"/>
                <a:gd name="T44" fmla="*/ 317 w 408"/>
                <a:gd name="T45" fmla="*/ 453 h 521"/>
                <a:gd name="T46" fmla="*/ 317 w 408"/>
                <a:gd name="T47" fmla="*/ 431 h 521"/>
                <a:gd name="T48" fmla="*/ 294 w 408"/>
                <a:gd name="T49" fmla="*/ 385 h 521"/>
                <a:gd name="T50" fmla="*/ 340 w 408"/>
                <a:gd name="T51" fmla="*/ 340 h 521"/>
                <a:gd name="T52" fmla="*/ 362 w 408"/>
                <a:gd name="T53" fmla="*/ 363 h 521"/>
                <a:gd name="T54" fmla="*/ 408 w 408"/>
                <a:gd name="T55" fmla="*/ 317 h 521"/>
                <a:gd name="T56" fmla="*/ 385 w 408"/>
                <a:gd name="T57" fmla="*/ 295 h 521"/>
                <a:gd name="T58" fmla="*/ 340 w 408"/>
                <a:gd name="T59" fmla="*/ 272 h 521"/>
                <a:gd name="T60" fmla="*/ 340 w 408"/>
                <a:gd name="T61" fmla="*/ 204 h 521"/>
                <a:gd name="T62" fmla="*/ 317 w 408"/>
                <a:gd name="T63" fmla="*/ 181 h 521"/>
                <a:gd name="T64" fmla="*/ 294 w 408"/>
                <a:gd name="T65" fmla="*/ 113 h 521"/>
                <a:gd name="T66" fmla="*/ 249 w 408"/>
                <a:gd name="T67" fmla="*/ 22 h 521"/>
                <a:gd name="T68" fmla="*/ 158 w 408"/>
                <a:gd name="T69" fmla="*/ 0 h 521"/>
                <a:gd name="T70" fmla="*/ 68 w 408"/>
                <a:gd name="T71" fmla="*/ 0 h 521"/>
                <a:gd name="T72" fmla="*/ 90 w 408"/>
                <a:gd name="T73" fmla="*/ 45 h 521"/>
                <a:gd name="T74" fmla="*/ 90 w 408"/>
                <a:gd name="T75" fmla="*/ 68 h 521"/>
                <a:gd name="T76" fmla="*/ 90 w 408"/>
                <a:gd name="T77" fmla="*/ 113 h 521"/>
                <a:gd name="T78" fmla="*/ 45 w 408"/>
                <a:gd name="T79" fmla="*/ 158 h 521"/>
                <a:gd name="T80" fmla="*/ 90 w 408"/>
                <a:gd name="T81" fmla="*/ 226 h 521"/>
                <a:gd name="T82" fmla="*/ 68 w 408"/>
                <a:gd name="T83" fmla="*/ 295 h 521"/>
                <a:gd name="T84" fmla="*/ 45 w 408"/>
                <a:gd name="T85" fmla="*/ 317 h 521"/>
                <a:gd name="T86" fmla="*/ 0 w 408"/>
                <a:gd name="T87" fmla="*/ 295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08" h="521">
                  <a:moveTo>
                    <a:pt x="0" y="295"/>
                  </a:moveTo>
                  <a:lnTo>
                    <a:pt x="22" y="363"/>
                  </a:lnTo>
                  <a:lnTo>
                    <a:pt x="90" y="408"/>
                  </a:lnTo>
                  <a:lnTo>
                    <a:pt x="113" y="431"/>
                  </a:lnTo>
                  <a:lnTo>
                    <a:pt x="136" y="431"/>
                  </a:lnTo>
                  <a:lnTo>
                    <a:pt x="158" y="408"/>
                  </a:lnTo>
                  <a:lnTo>
                    <a:pt x="136" y="385"/>
                  </a:lnTo>
                  <a:lnTo>
                    <a:pt x="136" y="340"/>
                  </a:lnTo>
                  <a:lnTo>
                    <a:pt x="113" y="317"/>
                  </a:lnTo>
                  <a:lnTo>
                    <a:pt x="181" y="226"/>
                  </a:lnTo>
                  <a:lnTo>
                    <a:pt x="204" y="204"/>
                  </a:lnTo>
                  <a:lnTo>
                    <a:pt x="249" y="226"/>
                  </a:lnTo>
                  <a:lnTo>
                    <a:pt x="272" y="249"/>
                  </a:lnTo>
                  <a:lnTo>
                    <a:pt x="226" y="295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226" y="408"/>
                  </a:lnTo>
                  <a:lnTo>
                    <a:pt x="181" y="453"/>
                  </a:lnTo>
                  <a:lnTo>
                    <a:pt x="136" y="521"/>
                  </a:lnTo>
                  <a:lnTo>
                    <a:pt x="204" y="499"/>
                  </a:lnTo>
                  <a:lnTo>
                    <a:pt x="249" y="499"/>
                  </a:lnTo>
                  <a:lnTo>
                    <a:pt x="294" y="453"/>
                  </a:lnTo>
                  <a:lnTo>
                    <a:pt x="317" y="453"/>
                  </a:lnTo>
                  <a:lnTo>
                    <a:pt x="317" y="431"/>
                  </a:lnTo>
                  <a:lnTo>
                    <a:pt x="294" y="385"/>
                  </a:lnTo>
                  <a:lnTo>
                    <a:pt x="340" y="340"/>
                  </a:lnTo>
                  <a:lnTo>
                    <a:pt x="362" y="363"/>
                  </a:lnTo>
                  <a:lnTo>
                    <a:pt x="408" y="317"/>
                  </a:lnTo>
                  <a:lnTo>
                    <a:pt x="385" y="295"/>
                  </a:lnTo>
                  <a:lnTo>
                    <a:pt x="340" y="272"/>
                  </a:lnTo>
                  <a:lnTo>
                    <a:pt x="340" y="204"/>
                  </a:lnTo>
                  <a:lnTo>
                    <a:pt x="317" y="181"/>
                  </a:lnTo>
                  <a:lnTo>
                    <a:pt x="294" y="113"/>
                  </a:lnTo>
                  <a:lnTo>
                    <a:pt x="249" y="22"/>
                  </a:lnTo>
                  <a:lnTo>
                    <a:pt x="158" y="0"/>
                  </a:lnTo>
                  <a:lnTo>
                    <a:pt x="68" y="0"/>
                  </a:lnTo>
                  <a:lnTo>
                    <a:pt x="90" y="45"/>
                  </a:lnTo>
                  <a:lnTo>
                    <a:pt x="90" y="68"/>
                  </a:lnTo>
                  <a:lnTo>
                    <a:pt x="90" y="113"/>
                  </a:lnTo>
                  <a:lnTo>
                    <a:pt x="45" y="158"/>
                  </a:lnTo>
                  <a:lnTo>
                    <a:pt x="90" y="226"/>
                  </a:lnTo>
                  <a:lnTo>
                    <a:pt x="68" y="295"/>
                  </a:lnTo>
                  <a:lnTo>
                    <a:pt x="45" y="317"/>
                  </a:lnTo>
                  <a:lnTo>
                    <a:pt x="0" y="29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2" name="Freeform 110">
              <a:extLst>
                <a:ext uri="{FF2B5EF4-FFF2-40B4-BE49-F238E27FC236}">
                  <a16:creationId xmlns:a16="http://schemas.microsoft.com/office/drawing/2014/main" id="{15B4324A-6E9F-40F0-865E-E5D76F783B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032" y="3617"/>
              <a:ext cx="348" cy="442"/>
            </a:xfrm>
            <a:custGeom>
              <a:avLst/>
              <a:gdLst>
                <a:gd name="T0" fmla="*/ 0 w 499"/>
                <a:gd name="T1" fmla="*/ 272 h 635"/>
                <a:gd name="T2" fmla="*/ 22 w 499"/>
                <a:gd name="T3" fmla="*/ 317 h 635"/>
                <a:gd name="T4" fmla="*/ 45 w 499"/>
                <a:gd name="T5" fmla="*/ 385 h 635"/>
                <a:gd name="T6" fmla="*/ 68 w 499"/>
                <a:gd name="T7" fmla="*/ 408 h 635"/>
                <a:gd name="T8" fmla="*/ 68 w 499"/>
                <a:gd name="T9" fmla="*/ 476 h 635"/>
                <a:gd name="T10" fmla="*/ 113 w 499"/>
                <a:gd name="T11" fmla="*/ 499 h 635"/>
                <a:gd name="T12" fmla="*/ 136 w 499"/>
                <a:gd name="T13" fmla="*/ 521 h 635"/>
                <a:gd name="T14" fmla="*/ 90 w 499"/>
                <a:gd name="T15" fmla="*/ 567 h 635"/>
                <a:gd name="T16" fmla="*/ 113 w 499"/>
                <a:gd name="T17" fmla="*/ 589 h 635"/>
                <a:gd name="T18" fmla="*/ 136 w 499"/>
                <a:gd name="T19" fmla="*/ 635 h 635"/>
                <a:gd name="T20" fmla="*/ 181 w 499"/>
                <a:gd name="T21" fmla="*/ 589 h 635"/>
                <a:gd name="T22" fmla="*/ 181 w 499"/>
                <a:gd name="T23" fmla="*/ 544 h 635"/>
                <a:gd name="T24" fmla="*/ 204 w 499"/>
                <a:gd name="T25" fmla="*/ 521 h 635"/>
                <a:gd name="T26" fmla="*/ 249 w 499"/>
                <a:gd name="T27" fmla="*/ 476 h 635"/>
                <a:gd name="T28" fmla="*/ 227 w 499"/>
                <a:gd name="T29" fmla="*/ 430 h 635"/>
                <a:gd name="T30" fmla="*/ 385 w 499"/>
                <a:gd name="T31" fmla="*/ 204 h 635"/>
                <a:gd name="T32" fmla="*/ 408 w 499"/>
                <a:gd name="T33" fmla="*/ 181 h 635"/>
                <a:gd name="T34" fmla="*/ 408 w 499"/>
                <a:gd name="T35" fmla="*/ 158 h 635"/>
                <a:gd name="T36" fmla="*/ 476 w 499"/>
                <a:gd name="T37" fmla="*/ 90 h 635"/>
                <a:gd name="T38" fmla="*/ 499 w 499"/>
                <a:gd name="T39" fmla="*/ 68 h 635"/>
                <a:gd name="T40" fmla="*/ 453 w 499"/>
                <a:gd name="T41" fmla="*/ 45 h 635"/>
                <a:gd name="T42" fmla="*/ 408 w 499"/>
                <a:gd name="T43" fmla="*/ 68 h 635"/>
                <a:gd name="T44" fmla="*/ 363 w 499"/>
                <a:gd name="T45" fmla="*/ 45 h 635"/>
                <a:gd name="T46" fmla="*/ 363 w 499"/>
                <a:gd name="T47" fmla="*/ 22 h 635"/>
                <a:gd name="T48" fmla="*/ 317 w 499"/>
                <a:gd name="T49" fmla="*/ 22 h 635"/>
                <a:gd name="T50" fmla="*/ 272 w 499"/>
                <a:gd name="T51" fmla="*/ 0 h 635"/>
                <a:gd name="T52" fmla="*/ 204 w 499"/>
                <a:gd name="T53" fmla="*/ 90 h 635"/>
                <a:gd name="T54" fmla="*/ 136 w 499"/>
                <a:gd name="T55" fmla="*/ 113 h 635"/>
                <a:gd name="T56" fmla="*/ 158 w 499"/>
                <a:gd name="T57" fmla="*/ 181 h 635"/>
                <a:gd name="T58" fmla="*/ 136 w 499"/>
                <a:gd name="T59" fmla="*/ 226 h 635"/>
                <a:gd name="T60" fmla="*/ 136 w 499"/>
                <a:gd name="T61" fmla="*/ 294 h 635"/>
                <a:gd name="T62" fmla="*/ 68 w 499"/>
                <a:gd name="T63" fmla="*/ 272 h 635"/>
                <a:gd name="T64" fmla="*/ 0 w 499"/>
                <a:gd name="T65" fmla="*/ 27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9" h="635">
                  <a:moveTo>
                    <a:pt x="0" y="272"/>
                  </a:moveTo>
                  <a:lnTo>
                    <a:pt x="22" y="317"/>
                  </a:lnTo>
                  <a:lnTo>
                    <a:pt x="45" y="385"/>
                  </a:lnTo>
                  <a:lnTo>
                    <a:pt x="68" y="408"/>
                  </a:lnTo>
                  <a:lnTo>
                    <a:pt x="68" y="476"/>
                  </a:lnTo>
                  <a:lnTo>
                    <a:pt x="113" y="499"/>
                  </a:lnTo>
                  <a:lnTo>
                    <a:pt x="136" y="521"/>
                  </a:lnTo>
                  <a:lnTo>
                    <a:pt x="90" y="567"/>
                  </a:lnTo>
                  <a:lnTo>
                    <a:pt x="113" y="589"/>
                  </a:lnTo>
                  <a:lnTo>
                    <a:pt x="136" y="635"/>
                  </a:lnTo>
                  <a:lnTo>
                    <a:pt x="181" y="589"/>
                  </a:lnTo>
                  <a:lnTo>
                    <a:pt x="181" y="544"/>
                  </a:lnTo>
                  <a:lnTo>
                    <a:pt x="204" y="521"/>
                  </a:lnTo>
                  <a:lnTo>
                    <a:pt x="249" y="476"/>
                  </a:lnTo>
                  <a:lnTo>
                    <a:pt x="227" y="430"/>
                  </a:lnTo>
                  <a:lnTo>
                    <a:pt x="385" y="204"/>
                  </a:lnTo>
                  <a:lnTo>
                    <a:pt x="408" y="181"/>
                  </a:lnTo>
                  <a:lnTo>
                    <a:pt x="408" y="158"/>
                  </a:lnTo>
                  <a:lnTo>
                    <a:pt x="476" y="90"/>
                  </a:lnTo>
                  <a:lnTo>
                    <a:pt x="499" y="68"/>
                  </a:lnTo>
                  <a:lnTo>
                    <a:pt x="453" y="45"/>
                  </a:lnTo>
                  <a:lnTo>
                    <a:pt x="408" y="68"/>
                  </a:lnTo>
                  <a:lnTo>
                    <a:pt x="363" y="45"/>
                  </a:lnTo>
                  <a:lnTo>
                    <a:pt x="363" y="22"/>
                  </a:lnTo>
                  <a:lnTo>
                    <a:pt x="317" y="22"/>
                  </a:lnTo>
                  <a:lnTo>
                    <a:pt x="272" y="0"/>
                  </a:lnTo>
                  <a:lnTo>
                    <a:pt x="204" y="90"/>
                  </a:lnTo>
                  <a:lnTo>
                    <a:pt x="136" y="113"/>
                  </a:lnTo>
                  <a:lnTo>
                    <a:pt x="158" y="181"/>
                  </a:lnTo>
                  <a:lnTo>
                    <a:pt x="136" y="226"/>
                  </a:lnTo>
                  <a:lnTo>
                    <a:pt x="136" y="294"/>
                  </a:lnTo>
                  <a:lnTo>
                    <a:pt x="68" y="272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3" name="Freeform 111">
              <a:extLst>
                <a:ext uri="{FF2B5EF4-FFF2-40B4-BE49-F238E27FC236}">
                  <a16:creationId xmlns:a16="http://schemas.microsoft.com/office/drawing/2014/main" id="{1794092F-BD55-4196-AE1A-F09D29E9FFE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8" y="3379"/>
              <a:ext cx="269" cy="285"/>
            </a:xfrm>
            <a:custGeom>
              <a:avLst/>
              <a:gdLst>
                <a:gd name="T0" fmla="*/ 159 w 386"/>
                <a:gd name="T1" fmla="*/ 0 h 409"/>
                <a:gd name="T2" fmla="*/ 136 w 386"/>
                <a:gd name="T3" fmla="*/ 46 h 409"/>
                <a:gd name="T4" fmla="*/ 68 w 386"/>
                <a:gd name="T5" fmla="*/ 23 h 409"/>
                <a:gd name="T6" fmla="*/ 0 w 386"/>
                <a:gd name="T7" fmla="*/ 91 h 409"/>
                <a:gd name="T8" fmla="*/ 0 w 386"/>
                <a:gd name="T9" fmla="*/ 159 h 409"/>
                <a:gd name="T10" fmla="*/ 46 w 386"/>
                <a:gd name="T11" fmla="*/ 182 h 409"/>
                <a:gd name="T12" fmla="*/ 91 w 386"/>
                <a:gd name="T13" fmla="*/ 182 h 409"/>
                <a:gd name="T14" fmla="*/ 91 w 386"/>
                <a:gd name="T15" fmla="*/ 227 h 409"/>
                <a:gd name="T16" fmla="*/ 114 w 386"/>
                <a:gd name="T17" fmla="*/ 273 h 409"/>
                <a:gd name="T18" fmla="*/ 91 w 386"/>
                <a:gd name="T19" fmla="*/ 318 h 409"/>
                <a:gd name="T20" fmla="*/ 136 w 386"/>
                <a:gd name="T21" fmla="*/ 363 h 409"/>
                <a:gd name="T22" fmla="*/ 182 w 386"/>
                <a:gd name="T23" fmla="*/ 363 h 409"/>
                <a:gd name="T24" fmla="*/ 182 w 386"/>
                <a:gd name="T25" fmla="*/ 386 h 409"/>
                <a:gd name="T26" fmla="*/ 227 w 386"/>
                <a:gd name="T27" fmla="*/ 409 h 409"/>
                <a:gd name="T28" fmla="*/ 272 w 386"/>
                <a:gd name="T29" fmla="*/ 386 h 409"/>
                <a:gd name="T30" fmla="*/ 318 w 386"/>
                <a:gd name="T31" fmla="*/ 409 h 409"/>
                <a:gd name="T32" fmla="*/ 363 w 386"/>
                <a:gd name="T33" fmla="*/ 409 h 409"/>
                <a:gd name="T34" fmla="*/ 386 w 386"/>
                <a:gd name="T35" fmla="*/ 363 h 409"/>
                <a:gd name="T36" fmla="*/ 340 w 386"/>
                <a:gd name="T37" fmla="*/ 341 h 409"/>
                <a:gd name="T38" fmla="*/ 386 w 386"/>
                <a:gd name="T39" fmla="*/ 295 h 409"/>
                <a:gd name="T40" fmla="*/ 340 w 386"/>
                <a:gd name="T41" fmla="*/ 295 h 409"/>
                <a:gd name="T42" fmla="*/ 318 w 386"/>
                <a:gd name="T43" fmla="*/ 273 h 409"/>
                <a:gd name="T44" fmla="*/ 386 w 386"/>
                <a:gd name="T45" fmla="*/ 227 h 409"/>
                <a:gd name="T46" fmla="*/ 295 w 386"/>
                <a:gd name="T47" fmla="*/ 204 h 409"/>
                <a:gd name="T48" fmla="*/ 250 w 386"/>
                <a:gd name="T49" fmla="*/ 204 h 409"/>
                <a:gd name="T50" fmla="*/ 227 w 386"/>
                <a:gd name="T51" fmla="*/ 159 h 409"/>
                <a:gd name="T52" fmla="*/ 250 w 386"/>
                <a:gd name="T53" fmla="*/ 114 h 409"/>
                <a:gd name="T54" fmla="*/ 272 w 386"/>
                <a:gd name="T55" fmla="*/ 136 h 409"/>
                <a:gd name="T56" fmla="*/ 295 w 386"/>
                <a:gd name="T57" fmla="*/ 136 h 409"/>
                <a:gd name="T58" fmla="*/ 340 w 386"/>
                <a:gd name="T59" fmla="*/ 114 h 409"/>
                <a:gd name="T60" fmla="*/ 363 w 386"/>
                <a:gd name="T61" fmla="*/ 68 h 409"/>
                <a:gd name="T62" fmla="*/ 340 w 386"/>
                <a:gd name="T63" fmla="*/ 23 h 409"/>
                <a:gd name="T64" fmla="*/ 295 w 386"/>
                <a:gd name="T65" fmla="*/ 0 h 409"/>
                <a:gd name="T66" fmla="*/ 250 w 386"/>
                <a:gd name="T67" fmla="*/ 46 h 409"/>
                <a:gd name="T68" fmla="*/ 204 w 386"/>
                <a:gd name="T69" fmla="*/ 46 h 409"/>
                <a:gd name="T70" fmla="*/ 182 w 386"/>
                <a:gd name="T71" fmla="*/ 23 h 409"/>
                <a:gd name="T72" fmla="*/ 159 w 386"/>
                <a:gd name="T73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86" h="409">
                  <a:moveTo>
                    <a:pt x="159" y="0"/>
                  </a:moveTo>
                  <a:lnTo>
                    <a:pt x="136" y="46"/>
                  </a:lnTo>
                  <a:lnTo>
                    <a:pt x="68" y="23"/>
                  </a:lnTo>
                  <a:lnTo>
                    <a:pt x="0" y="91"/>
                  </a:lnTo>
                  <a:lnTo>
                    <a:pt x="0" y="159"/>
                  </a:lnTo>
                  <a:lnTo>
                    <a:pt x="46" y="182"/>
                  </a:lnTo>
                  <a:lnTo>
                    <a:pt x="91" y="182"/>
                  </a:lnTo>
                  <a:lnTo>
                    <a:pt x="91" y="227"/>
                  </a:lnTo>
                  <a:lnTo>
                    <a:pt x="114" y="273"/>
                  </a:lnTo>
                  <a:lnTo>
                    <a:pt x="91" y="318"/>
                  </a:lnTo>
                  <a:lnTo>
                    <a:pt x="136" y="363"/>
                  </a:lnTo>
                  <a:lnTo>
                    <a:pt x="182" y="363"/>
                  </a:lnTo>
                  <a:lnTo>
                    <a:pt x="182" y="386"/>
                  </a:lnTo>
                  <a:lnTo>
                    <a:pt x="227" y="409"/>
                  </a:lnTo>
                  <a:lnTo>
                    <a:pt x="272" y="386"/>
                  </a:lnTo>
                  <a:lnTo>
                    <a:pt x="318" y="409"/>
                  </a:lnTo>
                  <a:lnTo>
                    <a:pt x="363" y="409"/>
                  </a:lnTo>
                  <a:lnTo>
                    <a:pt x="386" y="363"/>
                  </a:lnTo>
                  <a:lnTo>
                    <a:pt x="340" y="341"/>
                  </a:lnTo>
                  <a:lnTo>
                    <a:pt x="386" y="295"/>
                  </a:lnTo>
                  <a:lnTo>
                    <a:pt x="340" y="295"/>
                  </a:lnTo>
                  <a:lnTo>
                    <a:pt x="318" y="273"/>
                  </a:lnTo>
                  <a:lnTo>
                    <a:pt x="386" y="227"/>
                  </a:lnTo>
                  <a:lnTo>
                    <a:pt x="295" y="204"/>
                  </a:lnTo>
                  <a:lnTo>
                    <a:pt x="250" y="204"/>
                  </a:lnTo>
                  <a:lnTo>
                    <a:pt x="227" y="159"/>
                  </a:lnTo>
                  <a:lnTo>
                    <a:pt x="250" y="114"/>
                  </a:lnTo>
                  <a:lnTo>
                    <a:pt x="272" y="136"/>
                  </a:lnTo>
                  <a:lnTo>
                    <a:pt x="295" y="136"/>
                  </a:lnTo>
                  <a:lnTo>
                    <a:pt x="340" y="114"/>
                  </a:lnTo>
                  <a:lnTo>
                    <a:pt x="363" y="68"/>
                  </a:lnTo>
                  <a:lnTo>
                    <a:pt x="340" y="23"/>
                  </a:lnTo>
                  <a:lnTo>
                    <a:pt x="295" y="0"/>
                  </a:lnTo>
                  <a:lnTo>
                    <a:pt x="250" y="46"/>
                  </a:lnTo>
                  <a:lnTo>
                    <a:pt x="204" y="46"/>
                  </a:lnTo>
                  <a:lnTo>
                    <a:pt x="182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4" name="Freeform 112">
              <a:extLst>
                <a:ext uri="{FF2B5EF4-FFF2-40B4-BE49-F238E27FC236}">
                  <a16:creationId xmlns:a16="http://schemas.microsoft.com/office/drawing/2014/main" id="{D5DD4953-151C-4387-A496-28BAFCC9845B}"/>
                </a:ext>
              </a:extLst>
            </p:cNvPr>
            <p:cNvSpPr>
              <a:spLocks/>
            </p:cNvSpPr>
            <p:nvPr/>
          </p:nvSpPr>
          <p:spPr bwMode="auto">
            <a:xfrm>
              <a:off x="953" y="3474"/>
              <a:ext cx="300" cy="348"/>
            </a:xfrm>
            <a:custGeom>
              <a:avLst/>
              <a:gdLst>
                <a:gd name="T0" fmla="*/ 114 w 431"/>
                <a:gd name="T1" fmla="*/ 46 h 499"/>
                <a:gd name="T2" fmla="*/ 227 w 431"/>
                <a:gd name="T3" fmla="*/ 0 h 499"/>
                <a:gd name="T4" fmla="*/ 318 w 431"/>
                <a:gd name="T5" fmla="*/ 114 h 499"/>
                <a:gd name="T6" fmla="*/ 341 w 431"/>
                <a:gd name="T7" fmla="*/ 68 h 499"/>
                <a:gd name="T8" fmla="*/ 341 w 431"/>
                <a:gd name="T9" fmla="*/ 46 h 499"/>
                <a:gd name="T10" fmla="*/ 386 w 431"/>
                <a:gd name="T11" fmla="*/ 46 h 499"/>
                <a:gd name="T12" fmla="*/ 386 w 431"/>
                <a:gd name="T13" fmla="*/ 68 h 499"/>
                <a:gd name="T14" fmla="*/ 386 w 431"/>
                <a:gd name="T15" fmla="*/ 91 h 499"/>
                <a:gd name="T16" fmla="*/ 409 w 431"/>
                <a:gd name="T17" fmla="*/ 137 h 499"/>
                <a:gd name="T18" fmla="*/ 386 w 431"/>
                <a:gd name="T19" fmla="*/ 182 h 499"/>
                <a:gd name="T20" fmla="*/ 431 w 431"/>
                <a:gd name="T21" fmla="*/ 227 h 499"/>
                <a:gd name="T22" fmla="*/ 386 w 431"/>
                <a:gd name="T23" fmla="*/ 205 h 499"/>
                <a:gd name="T24" fmla="*/ 318 w 431"/>
                <a:gd name="T25" fmla="*/ 295 h 499"/>
                <a:gd name="T26" fmla="*/ 250 w 431"/>
                <a:gd name="T27" fmla="*/ 318 h 499"/>
                <a:gd name="T28" fmla="*/ 272 w 431"/>
                <a:gd name="T29" fmla="*/ 386 h 499"/>
                <a:gd name="T30" fmla="*/ 250 w 431"/>
                <a:gd name="T31" fmla="*/ 431 h 499"/>
                <a:gd name="T32" fmla="*/ 250 w 431"/>
                <a:gd name="T33" fmla="*/ 499 h 499"/>
                <a:gd name="T34" fmla="*/ 182 w 431"/>
                <a:gd name="T35" fmla="*/ 477 h 499"/>
                <a:gd name="T36" fmla="*/ 114 w 431"/>
                <a:gd name="T37" fmla="*/ 477 h 499"/>
                <a:gd name="T38" fmla="*/ 91 w 431"/>
                <a:gd name="T39" fmla="*/ 431 h 499"/>
                <a:gd name="T40" fmla="*/ 0 w 431"/>
                <a:gd name="T41" fmla="*/ 409 h 499"/>
                <a:gd name="T42" fmla="*/ 68 w 431"/>
                <a:gd name="T43" fmla="*/ 341 h 499"/>
                <a:gd name="T44" fmla="*/ 114 w 431"/>
                <a:gd name="T45" fmla="*/ 318 h 499"/>
                <a:gd name="T46" fmla="*/ 114 w 431"/>
                <a:gd name="T47" fmla="*/ 273 h 499"/>
                <a:gd name="T48" fmla="*/ 182 w 431"/>
                <a:gd name="T49" fmla="*/ 250 h 499"/>
                <a:gd name="T50" fmla="*/ 159 w 431"/>
                <a:gd name="T51" fmla="*/ 227 h 499"/>
                <a:gd name="T52" fmla="*/ 91 w 431"/>
                <a:gd name="T53" fmla="*/ 227 h 499"/>
                <a:gd name="T54" fmla="*/ 159 w 431"/>
                <a:gd name="T55" fmla="*/ 205 h 499"/>
                <a:gd name="T56" fmla="*/ 159 w 431"/>
                <a:gd name="T57" fmla="*/ 137 h 499"/>
                <a:gd name="T58" fmla="*/ 136 w 431"/>
                <a:gd name="T59" fmla="*/ 137 h 499"/>
                <a:gd name="T60" fmla="*/ 136 w 431"/>
                <a:gd name="T61" fmla="*/ 114 h 499"/>
                <a:gd name="T62" fmla="*/ 114 w 431"/>
                <a:gd name="T63" fmla="*/ 91 h 499"/>
                <a:gd name="T64" fmla="*/ 136 w 431"/>
                <a:gd name="T65" fmla="*/ 46 h 499"/>
                <a:gd name="T66" fmla="*/ 114 w 431"/>
                <a:gd name="T67" fmla="*/ 46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31" h="499">
                  <a:moveTo>
                    <a:pt x="114" y="46"/>
                  </a:moveTo>
                  <a:lnTo>
                    <a:pt x="227" y="0"/>
                  </a:lnTo>
                  <a:lnTo>
                    <a:pt x="318" y="114"/>
                  </a:lnTo>
                  <a:lnTo>
                    <a:pt x="341" y="68"/>
                  </a:lnTo>
                  <a:lnTo>
                    <a:pt x="341" y="46"/>
                  </a:lnTo>
                  <a:lnTo>
                    <a:pt x="386" y="46"/>
                  </a:lnTo>
                  <a:lnTo>
                    <a:pt x="386" y="68"/>
                  </a:lnTo>
                  <a:lnTo>
                    <a:pt x="386" y="91"/>
                  </a:lnTo>
                  <a:lnTo>
                    <a:pt x="409" y="137"/>
                  </a:lnTo>
                  <a:lnTo>
                    <a:pt x="386" y="182"/>
                  </a:lnTo>
                  <a:lnTo>
                    <a:pt x="431" y="227"/>
                  </a:lnTo>
                  <a:lnTo>
                    <a:pt x="386" y="205"/>
                  </a:lnTo>
                  <a:lnTo>
                    <a:pt x="318" y="295"/>
                  </a:lnTo>
                  <a:lnTo>
                    <a:pt x="250" y="318"/>
                  </a:lnTo>
                  <a:lnTo>
                    <a:pt x="272" y="386"/>
                  </a:lnTo>
                  <a:lnTo>
                    <a:pt x="250" y="431"/>
                  </a:lnTo>
                  <a:lnTo>
                    <a:pt x="250" y="499"/>
                  </a:lnTo>
                  <a:lnTo>
                    <a:pt x="182" y="477"/>
                  </a:lnTo>
                  <a:lnTo>
                    <a:pt x="114" y="477"/>
                  </a:lnTo>
                  <a:lnTo>
                    <a:pt x="91" y="431"/>
                  </a:lnTo>
                  <a:lnTo>
                    <a:pt x="0" y="409"/>
                  </a:lnTo>
                  <a:lnTo>
                    <a:pt x="68" y="341"/>
                  </a:lnTo>
                  <a:lnTo>
                    <a:pt x="114" y="318"/>
                  </a:lnTo>
                  <a:lnTo>
                    <a:pt x="114" y="273"/>
                  </a:lnTo>
                  <a:lnTo>
                    <a:pt x="182" y="250"/>
                  </a:lnTo>
                  <a:lnTo>
                    <a:pt x="159" y="227"/>
                  </a:lnTo>
                  <a:lnTo>
                    <a:pt x="91" y="227"/>
                  </a:lnTo>
                  <a:lnTo>
                    <a:pt x="159" y="205"/>
                  </a:lnTo>
                  <a:lnTo>
                    <a:pt x="159" y="137"/>
                  </a:lnTo>
                  <a:lnTo>
                    <a:pt x="136" y="137"/>
                  </a:lnTo>
                  <a:lnTo>
                    <a:pt x="136" y="114"/>
                  </a:lnTo>
                  <a:lnTo>
                    <a:pt x="114" y="91"/>
                  </a:lnTo>
                  <a:lnTo>
                    <a:pt x="136" y="46"/>
                  </a:lnTo>
                  <a:lnTo>
                    <a:pt x="114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5" name="Freeform 113">
              <a:extLst>
                <a:ext uri="{FF2B5EF4-FFF2-40B4-BE49-F238E27FC236}">
                  <a16:creationId xmlns:a16="http://schemas.microsoft.com/office/drawing/2014/main" id="{5953EF56-7327-431E-8311-A94A1EA37A1D}"/>
                </a:ext>
              </a:extLst>
            </p:cNvPr>
            <p:cNvSpPr>
              <a:spLocks/>
            </p:cNvSpPr>
            <p:nvPr/>
          </p:nvSpPr>
          <p:spPr bwMode="auto">
            <a:xfrm>
              <a:off x="985" y="3253"/>
              <a:ext cx="284" cy="300"/>
            </a:xfrm>
            <a:custGeom>
              <a:avLst/>
              <a:gdLst>
                <a:gd name="T0" fmla="*/ 363 w 408"/>
                <a:gd name="T1" fmla="*/ 23 h 431"/>
                <a:gd name="T2" fmla="*/ 340 w 408"/>
                <a:gd name="T3" fmla="*/ 45 h 431"/>
                <a:gd name="T4" fmla="*/ 317 w 408"/>
                <a:gd name="T5" fmla="*/ 0 h 431"/>
                <a:gd name="T6" fmla="*/ 272 w 408"/>
                <a:gd name="T7" fmla="*/ 0 h 431"/>
                <a:gd name="T8" fmla="*/ 249 w 408"/>
                <a:gd name="T9" fmla="*/ 23 h 431"/>
                <a:gd name="T10" fmla="*/ 204 w 408"/>
                <a:gd name="T11" fmla="*/ 23 h 431"/>
                <a:gd name="T12" fmla="*/ 158 w 408"/>
                <a:gd name="T13" fmla="*/ 45 h 431"/>
                <a:gd name="T14" fmla="*/ 158 w 408"/>
                <a:gd name="T15" fmla="*/ 68 h 431"/>
                <a:gd name="T16" fmla="*/ 136 w 408"/>
                <a:gd name="T17" fmla="*/ 91 h 431"/>
                <a:gd name="T18" fmla="*/ 136 w 408"/>
                <a:gd name="T19" fmla="*/ 113 h 431"/>
                <a:gd name="T20" fmla="*/ 90 w 408"/>
                <a:gd name="T21" fmla="*/ 113 h 431"/>
                <a:gd name="T22" fmla="*/ 68 w 408"/>
                <a:gd name="T23" fmla="*/ 91 h 431"/>
                <a:gd name="T24" fmla="*/ 22 w 408"/>
                <a:gd name="T25" fmla="*/ 113 h 431"/>
                <a:gd name="T26" fmla="*/ 45 w 408"/>
                <a:gd name="T27" fmla="*/ 136 h 431"/>
                <a:gd name="T28" fmla="*/ 0 w 408"/>
                <a:gd name="T29" fmla="*/ 136 h 431"/>
                <a:gd name="T30" fmla="*/ 68 w 408"/>
                <a:gd name="T31" fmla="*/ 159 h 431"/>
                <a:gd name="T32" fmla="*/ 90 w 408"/>
                <a:gd name="T33" fmla="*/ 204 h 431"/>
                <a:gd name="T34" fmla="*/ 158 w 408"/>
                <a:gd name="T35" fmla="*/ 204 h 431"/>
                <a:gd name="T36" fmla="*/ 136 w 408"/>
                <a:gd name="T37" fmla="*/ 249 h 431"/>
                <a:gd name="T38" fmla="*/ 45 w 408"/>
                <a:gd name="T39" fmla="*/ 295 h 431"/>
                <a:gd name="T40" fmla="*/ 68 w 408"/>
                <a:gd name="T41" fmla="*/ 317 h 431"/>
                <a:gd name="T42" fmla="*/ 68 w 408"/>
                <a:gd name="T43" fmla="*/ 363 h 431"/>
                <a:gd name="T44" fmla="*/ 181 w 408"/>
                <a:gd name="T45" fmla="*/ 317 h 431"/>
                <a:gd name="T46" fmla="*/ 272 w 408"/>
                <a:gd name="T47" fmla="*/ 431 h 431"/>
                <a:gd name="T48" fmla="*/ 295 w 408"/>
                <a:gd name="T49" fmla="*/ 385 h 431"/>
                <a:gd name="T50" fmla="*/ 295 w 408"/>
                <a:gd name="T51" fmla="*/ 363 h 431"/>
                <a:gd name="T52" fmla="*/ 249 w 408"/>
                <a:gd name="T53" fmla="*/ 340 h 431"/>
                <a:gd name="T54" fmla="*/ 249 w 408"/>
                <a:gd name="T55" fmla="*/ 272 h 431"/>
                <a:gd name="T56" fmla="*/ 317 w 408"/>
                <a:gd name="T57" fmla="*/ 204 h 431"/>
                <a:gd name="T58" fmla="*/ 385 w 408"/>
                <a:gd name="T59" fmla="*/ 227 h 431"/>
                <a:gd name="T60" fmla="*/ 408 w 408"/>
                <a:gd name="T61" fmla="*/ 181 h 431"/>
                <a:gd name="T62" fmla="*/ 363 w 408"/>
                <a:gd name="T63" fmla="*/ 159 h 431"/>
                <a:gd name="T64" fmla="*/ 363 w 408"/>
                <a:gd name="T65" fmla="*/ 136 h 431"/>
                <a:gd name="T66" fmla="*/ 340 w 408"/>
                <a:gd name="T67" fmla="*/ 113 h 431"/>
                <a:gd name="T68" fmla="*/ 363 w 408"/>
                <a:gd name="T69" fmla="*/ 91 h 431"/>
                <a:gd name="T70" fmla="*/ 340 w 408"/>
                <a:gd name="T71" fmla="*/ 68 h 431"/>
                <a:gd name="T72" fmla="*/ 385 w 408"/>
                <a:gd name="T73" fmla="*/ 23 h 431"/>
                <a:gd name="T74" fmla="*/ 363 w 408"/>
                <a:gd name="T75" fmla="*/ 23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08" h="431">
                  <a:moveTo>
                    <a:pt x="363" y="23"/>
                  </a:moveTo>
                  <a:lnTo>
                    <a:pt x="340" y="45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49" y="23"/>
                  </a:lnTo>
                  <a:lnTo>
                    <a:pt x="204" y="23"/>
                  </a:lnTo>
                  <a:lnTo>
                    <a:pt x="158" y="45"/>
                  </a:lnTo>
                  <a:lnTo>
                    <a:pt x="158" y="68"/>
                  </a:lnTo>
                  <a:lnTo>
                    <a:pt x="136" y="91"/>
                  </a:lnTo>
                  <a:lnTo>
                    <a:pt x="136" y="113"/>
                  </a:lnTo>
                  <a:lnTo>
                    <a:pt x="90" y="113"/>
                  </a:lnTo>
                  <a:lnTo>
                    <a:pt x="68" y="91"/>
                  </a:lnTo>
                  <a:lnTo>
                    <a:pt x="22" y="113"/>
                  </a:lnTo>
                  <a:lnTo>
                    <a:pt x="45" y="136"/>
                  </a:lnTo>
                  <a:lnTo>
                    <a:pt x="0" y="136"/>
                  </a:lnTo>
                  <a:lnTo>
                    <a:pt x="68" y="159"/>
                  </a:lnTo>
                  <a:lnTo>
                    <a:pt x="90" y="204"/>
                  </a:lnTo>
                  <a:lnTo>
                    <a:pt x="158" y="204"/>
                  </a:lnTo>
                  <a:lnTo>
                    <a:pt x="136" y="249"/>
                  </a:lnTo>
                  <a:lnTo>
                    <a:pt x="45" y="295"/>
                  </a:lnTo>
                  <a:lnTo>
                    <a:pt x="68" y="317"/>
                  </a:lnTo>
                  <a:lnTo>
                    <a:pt x="68" y="363"/>
                  </a:lnTo>
                  <a:lnTo>
                    <a:pt x="181" y="317"/>
                  </a:lnTo>
                  <a:lnTo>
                    <a:pt x="272" y="431"/>
                  </a:lnTo>
                  <a:lnTo>
                    <a:pt x="295" y="385"/>
                  </a:lnTo>
                  <a:lnTo>
                    <a:pt x="295" y="363"/>
                  </a:lnTo>
                  <a:lnTo>
                    <a:pt x="249" y="340"/>
                  </a:lnTo>
                  <a:lnTo>
                    <a:pt x="249" y="272"/>
                  </a:lnTo>
                  <a:lnTo>
                    <a:pt x="317" y="204"/>
                  </a:lnTo>
                  <a:lnTo>
                    <a:pt x="385" y="227"/>
                  </a:lnTo>
                  <a:lnTo>
                    <a:pt x="408" y="181"/>
                  </a:lnTo>
                  <a:lnTo>
                    <a:pt x="363" y="159"/>
                  </a:lnTo>
                  <a:lnTo>
                    <a:pt x="363" y="136"/>
                  </a:lnTo>
                  <a:lnTo>
                    <a:pt x="340" y="113"/>
                  </a:lnTo>
                  <a:lnTo>
                    <a:pt x="363" y="91"/>
                  </a:lnTo>
                  <a:lnTo>
                    <a:pt x="340" y="68"/>
                  </a:lnTo>
                  <a:lnTo>
                    <a:pt x="385" y="23"/>
                  </a:lnTo>
                  <a:lnTo>
                    <a:pt x="363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6" name="Freeform 114">
              <a:extLst>
                <a:ext uri="{FF2B5EF4-FFF2-40B4-BE49-F238E27FC236}">
                  <a16:creationId xmlns:a16="http://schemas.microsoft.com/office/drawing/2014/main" id="{149D578C-5244-4852-BA22-065BD39196AD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" y="3316"/>
              <a:ext cx="205" cy="205"/>
            </a:xfrm>
            <a:custGeom>
              <a:avLst/>
              <a:gdLst>
                <a:gd name="T0" fmla="*/ 22 w 294"/>
                <a:gd name="T1" fmla="*/ 90 h 294"/>
                <a:gd name="T2" fmla="*/ 0 w 294"/>
                <a:gd name="T3" fmla="*/ 136 h 294"/>
                <a:gd name="T4" fmla="*/ 68 w 294"/>
                <a:gd name="T5" fmla="*/ 181 h 294"/>
                <a:gd name="T6" fmla="*/ 68 w 294"/>
                <a:gd name="T7" fmla="*/ 249 h 294"/>
                <a:gd name="T8" fmla="*/ 113 w 294"/>
                <a:gd name="T9" fmla="*/ 294 h 294"/>
                <a:gd name="T10" fmla="*/ 113 w 294"/>
                <a:gd name="T11" fmla="*/ 204 h 294"/>
                <a:gd name="T12" fmla="*/ 158 w 294"/>
                <a:gd name="T13" fmla="*/ 181 h 294"/>
                <a:gd name="T14" fmla="*/ 181 w 294"/>
                <a:gd name="T15" fmla="*/ 204 h 294"/>
                <a:gd name="T16" fmla="*/ 272 w 294"/>
                <a:gd name="T17" fmla="*/ 158 h 294"/>
                <a:gd name="T18" fmla="*/ 294 w 294"/>
                <a:gd name="T19" fmla="*/ 112 h 294"/>
                <a:gd name="T20" fmla="*/ 226 w 294"/>
                <a:gd name="T21" fmla="*/ 113 h 294"/>
                <a:gd name="T22" fmla="*/ 204 w 294"/>
                <a:gd name="T23" fmla="*/ 68 h 294"/>
                <a:gd name="T24" fmla="*/ 136 w 294"/>
                <a:gd name="T25" fmla="*/ 45 h 294"/>
                <a:gd name="T26" fmla="*/ 113 w 294"/>
                <a:gd name="T27" fmla="*/ 68 h 294"/>
                <a:gd name="T28" fmla="*/ 90 w 294"/>
                <a:gd name="T29" fmla="*/ 45 h 294"/>
                <a:gd name="T30" fmla="*/ 90 w 294"/>
                <a:gd name="T31" fmla="*/ 22 h 294"/>
                <a:gd name="T32" fmla="*/ 68 w 294"/>
                <a:gd name="T33" fmla="*/ 0 h 294"/>
                <a:gd name="T34" fmla="*/ 45 w 294"/>
                <a:gd name="T35" fmla="*/ 22 h 294"/>
                <a:gd name="T36" fmla="*/ 22 w 294"/>
                <a:gd name="T37" fmla="*/ 45 h 294"/>
                <a:gd name="T38" fmla="*/ 68 w 294"/>
                <a:gd name="T39" fmla="*/ 68 h 294"/>
                <a:gd name="T40" fmla="*/ 45 w 294"/>
                <a:gd name="T41" fmla="*/ 90 h 294"/>
                <a:gd name="T42" fmla="*/ 45 w 294"/>
                <a:gd name="T43" fmla="*/ 113 h 294"/>
                <a:gd name="T44" fmla="*/ 22 w 294"/>
                <a:gd name="T45" fmla="*/ 113 h 294"/>
                <a:gd name="T46" fmla="*/ 22 w 294"/>
                <a:gd name="T47" fmla="*/ 90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4" h="294">
                  <a:moveTo>
                    <a:pt x="22" y="90"/>
                  </a:moveTo>
                  <a:lnTo>
                    <a:pt x="0" y="136"/>
                  </a:lnTo>
                  <a:lnTo>
                    <a:pt x="68" y="181"/>
                  </a:lnTo>
                  <a:lnTo>
                    <a:pt x="68" y="249"/>
                  </a:lnTo>
                  <a:lnTo>
                    <a:pt x="113" y="294"/>
                  </a:lnTo>
                  <a:lnTo>
                    <a:pt x="113" y="204"/>
                  </a:lnTo>
                  <a:lnTo>
                    <a:pt x="158" y="181"/>
                  </a:lnTo>
                  <a:lnTo>
                    <a:pt x="181" y="204"/>
                  </a:lnTo>
                  <a:lnTo>
                    <a:pt x="272" y="158"/>
                  </a:lnTo>
                  <a:lnTo>
                    <a:pt x="294" y="112"/>
                  </a:lnTo>
                  <a:lnTo>
                    <a:pt x="226" y="113"/>
                  </a:lnTo>
                  <a:lnTo>
                    <a:pt x="204" y="68"/>
                  </a:lnTo>
                  <a:lnTo>
                    <a:pt x="136" y="45"/>
                  </a:lnTo>
                  <a:lnTo>
                    <a:pt x="113" y="68"/>
                  </a:lnTo>
                  <a:lnTo>
                    <a:pt x="90" y="45"/>
                  </a:lnTo>
                  <a:lnTo>
                    <a:pt x="90" y="22"/>
                  </a:lnTo>
                  <a:lnTo>
                    <a:pt x="68" y="0"/>
                  </a:lnTo>
                  <a:lnTo>
                    <a:pt x="45" y="22"/>
                  </a:lnTo>
                  <a:lnTo>
                    <a:pt x="22" y="45"/>
                  </a:lnTo>
                  <a:lnTo>
                    <a:pt x="68" y="68"/>
                  </a:lnTo>
                  <a:lnTo>
                    <a:pt x="45" y="90"/>
                  </a:lnTo>
                  <a:lnTo>
                    <a:pt x="45" y="113"/>
                  </a:lnTo>
                  <a:lnTo>
                    <a:pt x="22" y="113"/>
                  </a:lnTo>
                  <a:lnTo>
                    <a:pt x="22" y="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7" name="Freeform 115">
              <a:extLst>
                <a:ext uri="{FF2B5EF4-FFF2-40B4-BE49-F238E27FC236}">
                  <a16:creationId xmlns:a16="http://schemas.microsoft.com/office/drawing/2014/main" id="{BF21761F-CBAE-4BCC-9B20-1AAE505EB2D3}"/>
                </a:ext>
              </a:extLst>
            </p:cNvPr>
            <p:cNvSpPr>
              <a:spLocks/>
            </p:cNvSpPr>
            <p:nvPr/>
          </p:nvSpPr>
          <p:spPr bwMode="auto">
            <a:xfrm>
              <a:off x="2739" y="2558"/>
              <a:ext cx="379" cy="426"/>
            </a:xfrm>
            <a:custGeom>
              <a:avLst/>
              <a:gdLst>
                <a:gd name="T0" fmla="*/ 386 w 544"/>
                <a:gd name="T1" fmla="*/ 227 h 612"/>
                <a:gd name="T2" fmla="*/ 340 w 544"/>
                <a:gd name="T3" fmla="*/ 227 h 612"/>
                <a:gd name="T4" fmla="*/ 295 w 544"/>
                <a:gd name="T5" fmla="*/ 272 h 612"/>
                <a:gd name="T6" fmla="*/ 250 w 544"/>
                <a:gd name="T7" fmla="*/ 363 h 612"/>
                <a:gd name="T8" fmla="*/ 227 w 544"/>
                <a:gd name="T9" fmla="*/ 476 h 612"/>
                <a:gd name="T10" fmla="*/ 204 w 544"/>
                <a:gd name="T11" fmla="*/ 522 h 612"/>
                <a:gd name="T12" fmla="*/ 227 w 544"/>
                <a:gd name="T13" fmla="*/ 544 h 612"/>
                <a:gd name="T14" fmla="*/ 159 w 544"/>
                <a:gd name="T15" fmla="*/ 612 h 612"/>
                <a:gd name="T16" fmla="*/ 114 w 544"/>
                <a:gd name="T17" fmla="*/ 612 h 612"/>
                <a:gd name="T18" fmla="*/ 114 w 544"/>
                <a:gd name="T19" fmla="*/ 567 h 612"/>
                <a:gd name="T20" fmla="*/ 45 w 544"/>
                <a:gd name="T21" fmla="*/ 544 h 612"/>
                <a:gd name="T22" fmla="*/ 0 w 544"/>
                <a:gd name="T23" fmla="*/ 476 h 612"/>
                <a:gd name="T24" fmla="*/ 23 w 544"/>
                <a:gd name="T25" fmla="*/ 454 h 612"/>
                <a:gd name="T26" fmla="*/ 68 w 544"/>
                <a:gd name="T27" fmla="*/ 454 h 612"/>
                <a:gd name="T28" fmla="*/ 159 w 544"/>
                <a:gd name="T29" fmla="*/ 386 h 612"/>
                <a:gd name="T30" fmla="*/ 250 w 544"/>
                <a:gd name="T31" fmla="*/ 295 h 612"/>
                <a:gd name="T32" fmla="*/ 272 w 544"/>
                <a:gd name="T33" fmla="*/ 227 h 612"/>
                <a:gd name="T34" fmla="*/ 295 w 544"/>
                <a:gd name="T35" fmla="*/ 204 h 612"/>
                <a:gd name="T36" fmla="*/ 272 w 544"/>
                <a:gd name="T37" fmla="*/ 181 h 612"/>
                <a:gd name="T38" fmla="*/ 295 w 544"/>
                <a:gd name="T39" fmla="*/ 136 h 612"/>
                <a:gd name="T40" fmla="*/ 272 w 544"/>
                <a:gd name="T41" fmla="*/ 113 h 612"/>
                <a:gd name="T42" fmla="*/ 295 w 544"/>
                <a:gd name="T43" fmla="*/ 68 h 612"/>
                <a:gd name="T44" fmla="*/ 318 w 544"/>
                <a:gd name="T45" fmla="*/ 45 h 612"/>
                <a:gd name="T46" fmla="*/ 363 w 544"/>
                <a:gd name="T47" fmla="*/ 23 h 612"/>
                <a:gd name="T48" fmla="*/ 386 w 544"/>
                <a:gd name="T49" fmla="*/ 45 h 612"/>
                <a:gd name="T50" fmla="*/ 454 w 544"/>
                <a:gd name="T51" fmla="*/ 23 h 612"/>
                <a:gd name="T52" fmla="*/ 544 w 544"/>
                <a:gd name="T53" fmla="*/ 0 h 612"/>
                <a:gd name="T54" fmla="*/ 544 w 544"/>
                <a:gd name="T55" fmla="*/ 45 h 612"/>
                <a:gd name="T56" fmla="*/ 499 w 544"/>
                <a:gd name="T57" fmla="*/ 45 h 612"/>
                <a:gd name="T58" fmla="*/ 476 w 544"/>
                <a:gd name="T59" fmla="*/ 68 h 612"/>
                <a:gd name="T60" fmla="*/ 476 w 544"/>
                <a:gd name="T61" fmla="*/ 113 h 612"/>
                <a:gd name="T62" fmla="*/ 431 w 544"/>
                <a:gd name="T63" fmla="*/ 91 h 612"/>
                <a:gd name="T64" fmla="*/ 386 w 544"/>
                <a:gd name="T65" fmla="*/ 136 h 612"/>
                <a:gd name="T66" fmla="*/ 363 w 544"/>
                <a:gd name="T67" fmla="*/ 113 h 612"/>
                <a:gd name="T68" fmla="*/ 318 w 544"/>
                <a:gd name="T69" fmla="*/ 136 h 612"/>
                <a:gd name="T70" fmla="*/ 340 w 544"/>
                <a:gd name="T71" fmla="*/ 159 h 612"/>
                <a:gd name="T72" fmla="*/ 318 w 544"/>
                <a:gd name="T73" fmla="*/ 181 h 612"/>
                <a:gd name="T74" fmla="*/ 340 w 544"/>
                <a:gd name="T75" fmla="*/ 181 h 612"/>
                <a:gd name="T76" fmla="*/ 363 w 544"/>
                <a:gd name="T77" fmla="*/ 204 h 612"/>
                <a:gd name="T78" fmla="*/ 386 w 544"/>
                <a:gd name="T79" fmla="*/ 204 h 612"/>
                <a:gd name="T80" fmla="*/ 386 w 544"/>
                <a:gd name="T81" fmla="*/ 227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44" h="612">
                  <a:moveTo>
                    <a:pt x="386" y="227"/>
                  </a:moveTo>
                  <a:lnTo>
                    <a:pt x="340" y="227"/>
                  </a:lnTo>
                  <a:lnTo>
                    <a:pt x="295" y="272"/>
                  </a:lnTo>
                  <a:lnTo>
                    <a:pt x="250" y="363"/>
                  </a:lnTo>
                  <a:lnTo>
                    <a:pt x="227" y="476"/>
                  </a:lnTo>
                  <a:lnTo>
                    <a:pt x="204" y="522"/>
                  </a:lnTo>
                  <a:lnTo>
                    <a:pt x="227" y="544"/>
                  </a:lnTo>
                  <a:lnTo>
                    <a:pt x="159" y="612"/>
                  </a:lnTo>
                  <a:lnTo>
                    <a:pt x="114" y="612"/>
                  </a:lnTo>
                  <a:lnTo>
                    <a:pt x="114" y="567"/>
                  </a:lnTo>
                  <a:lnTo>
                    <a:pt x="45" y="544"/>
                  </a:lnTo>
                  <a:lnTo>
                    <a:pt x="0" y="476"/>
                  </a:lnTo>
                  <a:lnTo>
                    <a:pt x="23" y="454"/>
                  </a:lnTo>
                  <a:lnTo>
                    <a:pt x="68" y="454"/>
                  </a:lnTo>
                  <a:lnTo>
                    <a:pt x="159" y="386"/>
                  </a:lnTo>
                  <a:lnTo>
                    <a:pt x="250" y="295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272" y="181"/>
                  </a:lnTo>
                  <a:lnTo>
                    <a:pt x="295" y="136"/>
                  </a:lnTo>
                  <a:lnTo>
                    <a:pt x="272" y="113"/>
                  </a:lnTo>
                  <a:lnTo>
                    <a:pt x="295" y="68"/>
                  </a:lnTo>
                  <a:lnTo>
                    <a:pt x="318" y="45"/>
                  </a:lnTo>
                  <a:lnTo>
                    <a:pt x="363" y="23"/>
                  </a:lnTo>
                  <a:lnTo>
                    <a:pt x="386" y="45"/>
                  </a:lnTo>
                  <a:lnTo>
                    <a:pt x="454" y="23"/>
                  </a:lnTo>
                  <a:lnTo>
                    <a:pt x="544" y="0"/>
                  </a:lnTo>
                  <a:lnTo>
                    <a:pt x="544" y="45"/>
                  </a:lnTo>
                  <a:lnTo>
                    <a:pt x="499" y="45"/>
                  </a:lnTo>
                  <a:lnTo>
                    <a:pt x="476" y="68"/>
                  </a:lnTo>
                  <a:lnTo>
                    <a:pt x="476" y="113"/>
                  </a:lnTo>
                  <a:lnTo>
                    <a:pt x="431" y="91"/>
                  </a:lnTo>
                  <a:lnTo>
                    <a:pt x="386" y="136"/>
                  </a:lnTo>
                  <a:lnTo>
                    <a:pt x="363" y="113"/>
                  </a:lnTo>
                  <a:lnTo>
                    <a:pt x="318" y="136"/>
                  </a:lnTo>
                  <a:lnTo>
                    <a:pt x="340" y="159"/>
                  </a:lnTo>
                  <a:lnTo>
                    <a:pt x="318" y="181"/>
                  </a:lnTo>
                  <a:lnTo>
                    <a:pt x="340" y="181"/>
                  </a:lnTo>
                  <a:lnTo>
                    <a:pt x="363" y="204"/>
                  </a:lnTo>
                  <a:lnTo>
                    <a:pt x="386" y="204"/>
                  </a:lnTo>
                  <a:lnTo>
                    <a:pt x="386" y="22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8" name="Freeform 116">
              <a:extLst>
                <a:ext uri="{FF2B5EF4-FFF2-40B4-BE49-F238E27FC236}">
                  <a16:creationId xmlns:a16="http://schemas.microsoft.com/office/drawing/2014/main" id="{285EECF9-3341-48CF-907A-975DF8665519}"/>
                </a:ext>
              </a:extLst>
            </p:cNvPr>
            <p:cNvSpPr>
              <a:spLocks/>
            </p:cNvSpPr>
            <p:nvPr/>
          </p:nvSpPr>
          <p:spPr bwMode="auto">
            <a:xfrm>
              <a:off x="858" y="3632"/>
              <a:ext cx="142" cy="95"/>
            </a:xfrm>
            <a:custGeom>
              <a:avLst/>
              <a:gdLst>
                <a:gd name="T0" fmla="*/ 91 w 204"/>
                <a:gd name="T1" fmla="*/ 46 h 136"/>
                <a:gd name="T2" fmla="*/ 159 w 204"/>
                <a:gd name="T3" fmla="*/ 23 h 136"/>
                <a:gd name="T4" fmla="*/ 204 w 204"/>
                <a:gd name="T5" fmla="*/ 46 h 136"/>
                <a:gd name="T6" fmla="*/ 182 w 204"/>
                <a:gd name="T7" fmla="*/ 91 h 136"/>
                <a:gd name="T8" fmla="*/ 159 w 204"/>
                <a:gd name="T9" fmla="*/ 68 h 136"/>
                <a:gd name="T10" fmla="*/ 114 w 204"/>
                <a:gd name="T11" fmla="*/ 68 h 136"/>
                <a:gd name="T12" fmla="*/ 91 w 204"/>
                <a:gd name="T13" fmla="*/ 91 h 136"/>
                <a:gd name="T14" fmla="*/ 23 w 204"/>
                <a:gd name="T15" fmla="*/ 136 h 136"/>
                <a:gd name="T16" fmla="*/ 0 w 204"/>
                <a:gd name="T17" fmla="*/ 114 h 136"/>
                <a:gd name="T18" fmla="*/ 23 w 204"/>
                <a:gd name="T19" fmla="*/ 91 h 136"/>
                <a:gd name="T20" fmla="*/ 0 w 204"/>
                <a:gd name="T21" fmla="*/ 68 h 136"/>
                <a:gd name="T22" fmla="*/ 68 w 204"/>
                <a:gd name="T23" fmla="*/ 0 h 136"/>
                <a:gd name="T24" fmla="*/ 114 w 204"/>
                <a:gd name="T25" fmla="*/ 0 h 136"/>
                <a:gd name="T26" fmla="*/ 91 w 204"/>
                <a:gd name="T27" fmla="*/ 4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04" h="136">
                  <a:moveTo>
                    <a:pt x="91" y="46"/>
                  </a:moveTo>
                  <a:lnTo>
                    <a:pt x="159" y="23"/>
                  </a:lnTo>
                  <a:lnTo>
                    <a:pt x="204" y="46"/>
                  </a:lnTo>
                  <a:lnTo>
                    <a:pt x="182" y="91"/>
                  </a:lnTo>
                  <a:lnTo>
                    <a:pt x="159" y="68"/>
                  </a:lnTo>
                  <a:lnTo>
                    <a:pt x="114" y="68"/>
                  </a:lnTo>
                  <a:lnTo>
                    <a:pt x="91" y="91"/>
                  </a:lnTo>
                  <a:lnTo>
                    <a:pt x="23" y="136"/>
                  </a:lnTo>
                  <a:lnTo>
                    <a:pt x="0" y="114"/>
                  </a:lnTo>
                  <a:lnTo>
                    <a:pt x="23" y="91"/>
                  </a:lnTo>
                  <a:lnTo>
                    <a:pt x="0" y="68"/>
                  </a:lnTo>
                  <a:lnTo>
                    <a:pt x="68" y="0"/>
                  </a:lnTo>
                  <a:lnTo>
                    <a:pt x="114" y="0"/>
                  </a:lnTo>
                  <a:lnTo>
                    <a:pt x="91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29" name="Freeform 117">
              <a:extLst>
                <a:ext uri="{FF2B5EF4-FFF2-40B4-BE49-F238E27FC236}">
                  <a16:creationId xmlns:a16="http://schemas.microsoft.com/office/drawing/2014/main" id="{2AB4D547-2851-4C70-90B5-7BDEE71AC5E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" y="3348"/>
              <a:ext cx="173" cy="269"/>
            </a:xfrm>
            <a:custGeom>
              <a:avLst/>
              <a:gdLst>
                <a:gd name="T0" fmla="*/ 204 w 249"/>
                <a:gd name="T1" fmla="*/ 249 h 386"/>
                <a:gd name="T2" fmla="*/ 159 w 249"/>
                <a:gd name="T3" fmla="*/ 204 h 386"/>
                <a:gd name="T4" fmla="*/ 159 w 249"/>
                <a:gd name="T5" fmla="*/ 136 h 386"/>
                <a:gd name="T6" fmla="*/ 91 w 249"/>
                <a:gd name="T7" fmla="*/ 91 h 386"/>
                <a:gd name="T8" fmla="*/ 113 w 249"/>
                <a:gd name="T9" fmla="*/ 45 h 386"/>
                <a:gd name="T10" fmla="*/ 91 w 249"/>
                <a:gd name="T11" fmla="*/ 23 h 386"/>
                <a:gd name="T12" fmla="*/ 68 w 249"/>
                <a:gd name="T13" fmla="*/ 23 h 386"/>
                <a:gd name="T14" fmla="*/ 23 w 249"/>
                <a:gd name="T15" fmla="*/ 0 h 386"/>
                <a:gd name="T16" fmla="*/ 23 w 249"/>
                <a:gd name="T17" fmla="*/ 23 h 386"/>
                <a:gd name="T18" fmla="*/ 45 w 249"/>
                <a:gd name="T19" fmla="*/ 45 h 386"/>
                <a:gd name="T20" fmla="*/ 23 w 249"/>
                <a:gd name="T21" fmla="*/ 68 h 386"/>
                <a:gd name="T22" fmla="*/ 45 w 249"/>
                <a:gd name="T23" fmla="*/ 113 h 386"/>
                <a:gd name="T24" fmla="*/ 91 w 249"/>
                <a:gd name="T25" fmla="*/ 113 h 386"/>
                <a:gd name="T26" fmla="*/ 68 w 249"/>
                <a:gd name="T27" fmla="*/ 136 h 386"/>
                <a:gd name="T28" fmla="*/ 113 w 249"/>
                <a:gd name="T29" fmla="*/ 159 h 386"/>
                <a:gd name="T30" fmla="*/ 136 w 249"/>
                <a:gd name="T31" fmla="*/ 204 h 386"/>
                <a:gd name="T32" fmla="*/ 113 w 249"/>
                <a:gd name="T33" fmla="*/ 227 h 386"/>
                <a:gd name="T34" fmla="*/ 136 w 249"/>
                <a:gd name="T35" fmla="*/ 272 h 386"/>
                <a:gd name="T36" fmla="*/ 113 w 249"/>
                <a:gd name="T37" fmla="*/ 272 h 386"/>
                <a:gd name="T38" fmla="*/ 91 w 249"/>
                <a:gd name="T39" fmla="*/ 249 h 386"/>
                <a:gd name="T40" fmla="*/ 68 w 249"/>
                <a:gd name="T41" fmla="*/ 272 h 386"/>
                <a:gd name="T42" fmla="*/ 45 w 249"/>
                <a:gd name="T43" fmla="*/ 227 h 386"/>
                <a:gd name="T44" fmla="*/ 68 w 249"/>
                <a:gd name="T45" fmla="*/ 204 h 386"/>
                <a:gd name="T46" fmla="*/ 68 w 249"/>
                <a:gd name="T47" fmla="*/ 181 h 386"/>
                <a:gd name="T48" fmla="*/ 45 w 249"/>
                <a:gd name="T49" fmla="*/ 181 h 386"/>
                <a:gd name="T50" fmla="*/ 68 w 249"/>
                <a:gd name="T51" fmla="*/ 159 h 386"/>
                <a:gd name="T52" fmla="*/ 45 w 249"/>
                <a:gd name="T53" fmla="*/ 136 h 386"/>
                <a:gd name="T54" fmla="*/ 0 w 249"/>
                <a:gd name="T55" fmla="*/ 204 h 386"/>
                <a:gd name="T56" fmla="*/ 23 w 249"/>
                <a:gd name="T57" fmla="*/ 249 h 386"/>
                <a:gd name="T58" fmla="*/ 45 w 249"/>
                <a:gd name="T59" fmla="*/ 249 h 386"/>
                <a:gd name="T60" fmla="*/ 45 w 249"/>
                <a:gd name="T61" fmla="*/ 295 h 386"/>
                <a:gd name="T62" fmla="*/ 68 w 249"/>
                <a:gd name="T63" fmla="*/ 318 h 386"/>
                <a:gd name="T64" fmla="*/ 23 w 249"/>
                <a:gd name="T65" fmla="*/ 363 h 386"/>
                <a:gd name="T66" fmla="*/ 68 w 249"/>
                <a:gd name="T67" fmla="*/ 340 h 386"/>
                <a:gd name="T68" fmla="*/ 91 w 249"/>
                <a:gd name="T69" fmla="*/ 295 h 386"/>
                <a:gd name="T70" fmla="*/ 113 w 249"/>
                <a:gd name="T71" fmla="*/ 318 h 386"/>
                <a:gd name="T72" fmla="*/ 159 w 249"/>
                <a:gd name="T73" fmla="*/ 295 h 386"/>
                <a:gd name="T74" fmla="*/ 181 w 249"/>
                <a:gd name="T75" fmla="*/ 318 h 386"/>
                <a:gd name="T76" fmla="*/ 181 w 249"/>
                <a:gd name="T77" fmla="*/ 340 h 386"/>
                <a:gd name="T78" fmla="*/ 159 w 249"/>
                <a:gd name="T79" fmla="*/ 363 h 386"/>
                <a:gd name="T80" fmla="*/ 181 w 249"/>
                <a:gd name="T81" fmla="*/ 386 h 386"/>
                <a:gd name="T82" fmla="*/ 204 w 249"/>
                <a:gd name="T83" fmla="*/ 363 h 386"/>
                <a:gd name="T84" fmla="*/ 227 w 249"/>
                <a:gd name="T85" fmla="*/ 363 h 386"/>
                <a:gd name="T86" fmla="*/ 249 w 249"/>
                <a:gd name="T87" fmla="*/ 318 h 386"/>
                <a:gd name="T88" fmla="*/ 249 w 249"/>
                <a:gd name="T89" fmla="*/ 272 h 386"/>
                <a:gd name="T90" fmla="*/ 227 w 249"/>
                <a:gd name="T91" fmla="*/ 295 h 386"/>
                <a:gd name="T92" fmla="*/ 181 w 249"/>
                <a:gd name="T93" fmla="*/ 295 h 386"/>
                <a:gd name="T94" fmla="*/ 159 w 249"/>
                <a:gd name="T95" fmla="*/ 272 h 386"/>
                <a:gd name="T96" fmla="*/ 204 w 249"/>
                <a:gd name="T97" fmla="*/ 249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49" h="386">
                  <a:moveTo>
                    <a:pt x="204" y="249"/>
                  </a:moveTo>
                  <a:lnTo>
                    <a:pt x="159" y="204"/>
                  </a:lnTo>
                  <a:lnTo>
                    <a:pt x="159" y="136"/>
                  </a:lnTo>
                  <a:lnTo>
                    <a:pt x="91" y="91"/>
                  </a:lnTo>
                  <a:lnTo>
                    <a:pt x="113" y="45"/>
                  </a:lnTo>
                  <a:lnTo>
                    <a:pt x="91" y="23"/>
                  </a:lnTo>
                  <a:lnTo>
                    <a:pt x="68" y="23"/>
                  </a:lnTo>
                  <a:lnTo>
                    <a:pt x="23" y="0"/>
                  </a:lnTo>
                  <a:lnTo>
                    <a:pt x="23" y="23"/>
                  </a:lnTo>
                  <a:lnTo>
                    <a:pt x="45" y="45"/>
                  </a:lnTo>
                  <a:lnTo>
                    <a:pt x="23" y="68"/>
                  </a:lnTo>
                  <a:lnTo>
                    <a:pt x="45" y="113"/>
                  </a:lnTo>
                  <a:lnTo>
                    <a:pt x="91" y="113"/>
                  </a:lnTo>
                  <a:lnTo>
                    <a:pt x="68" y="136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13" y="227"/>
                  </a:lnTo>
                  <a:lnTo>
                    <a:pt x="136" y="272"/>
                  </a:lnTo>
                  <a:lnTo>
                    <a:pt x="113" y="272"/>
                  </a:lnTo>
                  <a:lnTo>
                    <a:pt x="91" y="249"/>
                  </a:lnTo>
                  <a:lnTo>
                    <a:pt x="68" y="272"/>
                  </a:lnTo>
                  <a:lnTo>
                    <a:pt x="45" y="227"/>
                  </a:lnTo>
                  <a:lnTo>
                    <a:pt x="68" y="204"/>
                  </a:lnTo>
                  <a:lnTo>
                    <a:pt x="68" y="181"/>
                  </a:lnTo>
                  <a:lnTo>
                    <a:pt x="45" y="181"/>
                  </a:lnTo>
                  <a:lnTo>
                    <a:pt x="68" y="159"/>
                  </a:lnTo>
                  <a:lnTo>
                    <a:pt x="45" y="136"/>
                  </a:lnTo>
                  <a:lnTo>
                    <a:pt x="0" y="204"/>
                  </a:lnTo>
                  <a:lnTo>
                    <a:pt x="23" y="249"/>
                  </a:lnTo>
                  <a:lnTo>
                    <a:pt x="45" y="249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23" y="363"/>
                  </a:lnTo>
                  <a:lnTo>
                    <a:pt x="68" y="340"/>
                  </a:lnTo>
                  <a:lnTo>
                    <a:pt x="91" y="295"/>
                  </a:lnTo>
                  <a:lnTo>
                    <a:pt x="113" y="318"/>
                  </a:lnTo>
                  <a:lnTo>
                    <a:pt x="159" y="295"/>
                  </a:lnTo>
                  <a:lnTo>
                    <a:pt x="181" y="318"/>
                  </a:lnTo>
                  <a:lnTo>
                    <a:pt x="181" y="340"/>
                  </a:lnTo>
                  <a:lnTo>
                    <a:pt x="159" y="363"/>
                  </a:lnTo>
                  <a:lnTo>
                    <a:pt x="181" y="386"/>
                  </a:lnTo>
                  <a:lnTo>
                    <a:pt x="204" y="363"/>
                  </a:lnTo>
                  <a:lnTo>
                    <a:pt x="227" y="363"/>
                  </a:lnTo>
                  <a:lnTo>
                    <a:pt x="249" y="318"/>
                  </a:lnTo>
                  <a:lnTo>
                    <a:pt x="249" y="272"/>
                  </a:lnTo>
                  <a:lnTo>
                    <a:pt x="227" y="295"/>
                  </a:lnTo>
                  <a:lnTo>
                    <a:pt x="181" y="295"/>
                  </a:lnTo>
                  <a:lnTo>
                    <a:pt x="159" y="272"/>
                  </a:lnTo>
                  <a:lnTo>
                    <a:pt x="204" y="2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30" name="Freeform 118">
              <a:extLst>
                <a:ext uri="{FF2B5EF4-FFF2-40B4-BE49-F238E27FC236}">
                  <a16:creationId xmlns:a16="http://schemas.microsoft.com/office/drawing/2014/main" id="{CE478C41-CF7E-4E78-9AC8-B3870BDC08F2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348"/>
              <a:ext cx="379" cy="332"/>
            </a:xfrm>
            <a:custGeom>
              <a:avLst/>
              <a:gdLst>
                <a:gd name="T0" fmla="*/ 295 w 544"/>
                <a:gd name="T1" fmla="*/ 0 h 476"/>
                <a:gd name="T2" fmla="*/ 204 w 544"/>
                <a:gd name="T3" fmla="*/ 23 h 476"/>
                <a:gd name="T4" fmla="*/ 204 w 544"/>
                <a:gd name="T5" fmla="*/ 68 h 476"/>
                <a:gd name="T6" fmla="*/ 159 w 544"/>
                <a:gd name="T7" fmla="*/ 91 h 476"/>
                <a:gd name="T8" fmla="*/ 159 w 544"/>
                <a:gd name="T9" fmla="*/ 136 h 476"/>
                <a:gd name="T10" fmla="*/ 114 w 544"/>
                <a:gd name="T11" fmla="*/ 159 h 476"/>
                <a:gd name="T12" fmla="*/ 46 w 544"/>
                <a:gd name="T13" fmla="*/ 181 h 476"/>
                <a:gd name="T14" fmla="*/ 0 w 544"/>
                <a:gd name="T15" fmla="*/ 204 h 476"/>
                <a:gd name="T16" fmla="*/ 23 w 544"/>
                <a:gd name="T17" fmla="*/ 227 h 476"/>
                <a:gd name="T18" fmla="*/ 0 w 544"/>
                <a:gd name="T19" fmla="*/ 272 h 476"/>
                <a:gd name="T20" fmla="*/ 46 w 544"/>
                <a:gd name="T21" fmla="*/ 295 h 476"/>
                <a:gd name="T22" fmla="*/ 46 w 544"/>
                <a:gd name="T23" fmla="*/ 318 h 476"/>
                <a:gd name="T24" fmla="*/ 0 w 544"/>
                <a:gd name="T25" fmla="*/ 363 h 476"/>
                <a:gd name="T26" fmla="*/ 0 w 544"/>
                <a:gd name="T27" fmla="*/ 408 h 476"/>
                <a:gd name="T28" fmla="*/ 23 w 544"/>
                <a:gd name="T29" fmla="*/ 476 h 476"/>
                <a:gd name="T30" fmla="*/ 46 w 544"/>
                <a:gd name="T31" fmla="*/ 476 h 476"/>
                <a:gd name="T32" fmla="*/ 68 w 544"/>
                <a:gd name="T33" fmla="*/ 408 h 476"/>
                <a:gd name="T34" fmla="*/ 91 w 544"/>
                <a:gd name="T35" fmla="*/ 386 h 476"/>
                <a:gd name="T36" fmla="*/ 136 w 544"/>
                <a:gd name="T37" fmla="*/ 340 h 476"/>
                <a:gd name="T38" fmla="*/ 182 w 544"/>
                <a:gd name="T39" fmla="*/ 340 h 476"/>
                <a:gd name="T40" fmla="*/ 159 w 544"/>
                <a:gd name="T41" fmla="*/ 249 h 476"/>
                <a:gd name="T42" fmla="*/ 250 w 544"/>
                <a:gd name="T43" fmla="*/ 272 h 476"/>
                <a:gd name="T44" fmla="*/ 295 w 544"/>
                <a:gd name="T45" fmla="*/ 181 h 476"/>
                <a:gd name="T46" fmla="*/ 363 w 544"/>
                <a:gd name="T47" fmla="*/ 136 h 476"/>
                <a:gd name="T48" fmla="*/ 431 w 544"/>
                <a:gd name="T49" fmla="*/ 159 h 476"/>
                <a:gd name="T50" fmla="*/ 476 w 544"/>
                <a:gd name="T51" fmla="*/ 159 h 476"/>
                <a:gd name="T52" fmla="*/ 499 w 544"/>
                <a:gd name="T53" fmla="*/ 159 h 476"/>
                <a:gd name="T54" fmla="*/ 544 w 544"/>
                <a:gd name="T55" fmla="*/ 113 h 476"/>
                <a:gd name="T56" fmla="*/ 522 w 544"/>
                <a:gd name="T57" fmla="*/ 68 h 476"/>
                <a:gd name="T58" fmla="*/ 454 w 544"/>
                <a:gd name="T59" fmla="*/ 113 h 476"/>
                <a:gd name="T60" fmla="*/ 408 w 544"/>
                <a:gd name="T61" fmla="*/ 91 h 476"/>
                <a:gd name="T62" fmla="*/ 318 w 544"/>
                <a:gd name="T63" fmla="*/ 91 h 476"/>
                <a:gd name="T64" fmla="*/ 295 w 544"/>
                <a:gd name="T65" fmla="*/ 45 h 476"/>
                <a:gd name="T66" fmla="*/ 295 w 544"/>
                <a:gd name="T67" fmla="*/ 0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4" h="476">
                  <a:moveTo>
                    <a:pt x="295" y="0"/>
                  </a:moveTo>
                  <a:lnTo>
                    <a:pt x="204" y="23"/>
                  </a:lnTo>
                  <a:lnTo>
                    <a:pt x="204" y="68"/>
                  </a:lnTo>
                  <a:lnTo>
                    <a:pt x="159" y="91"/>
                  </a:lnTo>
                  <a:lnTo>
                    <a:pt x="159" y="136"/>
                  </a:lnTo>
                  <a:lnTo>
                    <a:pt x="114" y="159"/>
                  </a:lnTo>
                  <a:lnTo>
                    <a:pt x="46" y="181"/>
                  </a:lnTo>
                  <a:lnTo>
                    <a:pt x="0" y="204"/>
                  </a:lnTo>
                  <a:lnTo>
                    <a:pt x="23" y="227"/>
                  </a:lnTo>
                  <a:lnTo>
                    <a:pt x="0" y="272"/>
                  </a:lnTo>
                  <a:lnTo>
                    <a:pt x="46" y="295"/>
                  </a:lnTo>
                  <a:lnTo>
                    <a:pt x="46" y="318"/>
                  </a:lnTo>
                  <a:lnTo>
                    <a:pt x="0" y="363"/>
                  </a:lnTo>
                  <a:lnTo>
                    <a:pt x="0" y="408"/>
                  </a:lnTo>
                  <a:lnTo>
                    <a:pt x="23" y="476"/>
                  </a:lnTo>
                  <a:lnTo>
                    <a:pt x="46" y="476"/>
                  </a:lnTo>
                  <a:lnTo>
                    <a:pt x="68" y="408"/>
                  </a:lnTo>
                  <a:lnTo>
                    <a:pt x="91" y="386"/>
                  </a:lnTo>
                  <a:lnTo>
                    <a:pt x="136" y="340"/>
                  </a:lnTo>
                  <a:lnTo>
                    <a:pt x="182" y="340"/>
                  </a:lnTo>
                  <a:lnTo>
                    <a:pt x="159" y="249"/>
                  </a:lnTo>
                  <a:lnTo>
                    <a:pt x="250" y="272"/>
                  </a:lnTo>
                  <a:lnTo>
                    <a:pt x="295" y="181"/>
                  </a:lnTo>
                  <a:lnTo>
                    <a:pt x="363" y="136"/>
                  </a:lnTo>
                  <a:lnTo>
                    <a:pt x="431" y="159"/>
                  </a:lnTo>
                  <a:lnTo>
                    <a:pt x="476" y="159"/>
                  </a:lnTo>
                  <a:lnTo>
                    <a:pt x="499" y="159"/>
                  </a:lnTo>
                  <a:lnTo>
                    <a:pt x="544" y="113"/>
                  </a:lnTo>
                  <a:lnTo>
                    <a:pt x="522" y="68"/>
                  </a:lnTo>
                  <a:lnTo>
                    <a:pt x="454" y="113"/>
                  </a:lnTo>
                  <a:lnTo>
                    <a:pt x="408" y="91"/>
                  </a:lnTo>
                  <a:lnTo>
                    <a:pt x="318" y="91"/>
                  </a:lnTo>
                  <a:lnTo>
                    <a:pt x="295" y="45"/>
                  </a:lnTo>
                  <a:lnTo>
                    <a:pt x="295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31" name="Freeform 119">
              <a:extLst>
                <a:ext uri="{FF2B5EF4-FFF2-40B4-BE49-F238E27FC236}">
                  <a16:creationId xmlns:a16="http://schemas.microsoft.com/office/drawing/2014/main" id="{0E6F809D-A1B5-4EC9-A0F5-7D9DACFBF45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0" y="3443"/>
              <a:ext cx="473" cy="300"/>
            </a:xfrm>
            <a:custGeom>
              <a:avLst/>
              <a:gdLst>
                <a:gd name="T0" fmla="*/ 567 w 680"/>
                <a:gd name="T1" fmla="*/ 68 h 431"/>
                <a:gd name="T2" fmla="*/ 544 w 680"/>
                <a:gd name="T3" fmla="*/ 45 h 431"/>
                <a:gd name="T4" fmla="*/ 499 w 680"/>
                <a:gd name="T5" fmla="*/ 45 h 431"/>
                <a:gd name="T6" fmla="*/ 476 w 680"/>
                <a:gd name="T7" fmla="*/ 23 h 431"/>
                <a:gd name="T8" fmla="*/ 408 w 680"/>
                <a:gd name="T9" fmla="*/ 23 h 431"/>
                <a:gd name="T10" fmla="*/ 340 w 680"/>
                <a:gd name="T11" fmla="*/ 0 h 431"/>
                <a:gd name="T12" fmla="*/ 272 w 680"/>
                <a:gd name="T13" fmla="*/ 45 h 431"/>
                <a:gd name="T14" fmla="*/ 227 w 680"/>
                <a:gd name="T15" fmla="*/ 136 h 431"/>
                <a:gd name="T16" fmla="*/ 136 w 680"/>
                <a:gd name="T17" fmla="*/ 113 h 431"/>
                <a:gd name="T18" fmla="*/ 159 w 680"/>
                <a:gd name="T19" fmla="*/ 204 h 431"/>
                <a:gd name="T20" fmla="*/ 113 w 680"/>
                <a:gd name="T21" fmla="*/ 204 h 431"/>
                <a:gd name="T22" fmla="*/ 45 w 680"/>
                <a:gd name="T23" fmla="*/ 272 h 431"/>
                <a:gd name="T24" fmla="*/ 23 w 680"/>
                <a:gd name="T25" fmla="*/ 340 h 431"/>
                <a:gd name="T26" fmla="*/ 45 w 680"/>
                <a:gd name="T27" fmla="*/ 363 h 431"/>
                <a:gd name="T28" fmla="*/ 0 w 680"/>
                <a:gd name="T29" fmla="*/ 386 h 431"/>
                <a:gd name="T30" fmla="*/ 45 w 680"/>
                <a:gd name="T31" fmla="*/ 408 h 431"/>
                <a:gd name="T32" fmla="*/ 68 w 680"/>
                <a:gd name="T33" fmla="*/ 408 h 431"/>
                <a:gd name="T34" fmla="*/ 113 w 680"/>
                <a:gd name="T35" fmla="*/ 431 h 431"/>
                <a:gd name="T36" fmla="*/ 113 w 680"/>
                <a:gd name="T37" fmla="*/ 386 h 431"/>
                <a:gd name="T38" fmla="*/ 136 w 680"/>
                <a:gd name="T39" fmla="*/ 386 h 431"/>
                <a:gd name="T40" fmla="*/ 136 w 680"/>
                <a:gd name="T41" fmla="*/ 340 h 431"/>
                <a:gd name="T42" fmla="*/ 159 w 680"/>
                <a:gd name="T43" fmla="*/ 318 h 431"/>
                <a:gd name="T44" fmla="*/ 181 w 680"/>
                <a:gd name="T45" fmla="*/ 340 h 431"/>
                <a:gd name="T46" fmla="*/ 272 w 680"/>
                <a:gd name="T47" fmla="*/ 250 h 431"/>
                <a:gd name="T48" fmla="*/ 272 w 680"/>
                <a:gd name="T49" fmla="*/ 227 h 431"/>
                <a:gd name="T50" fmla="*/ 295 w 680"/>
                <a:gd name="T51" fmla="*/ 204 h 431"/>
                <a:gd name="T52" fmla="*/ 363 w 680"/>
                <a:gd name="T53" fmla="*/ 204 h 431"/>
                <a:gd name="T54" fmla="*/ 385 w 680"/>
                <a:gd name="T55" fmla="*/ 182 h 431"/>
                <a:gd name="T56" fmla="*/ 476 w 680"/>
                <a:gd name="T57" fmla="*/ 159 h 431"/>
                <a:gd name="T58" fmla="*/ 498 w 680"/>
                <a:gd name="T59" fmla="*/ 191 h 431"/>
                <a:gd name="T60" fmla="*/ 548 w 680"/>
                <a:gd name="T61" fmla="*/ 211 h 431"/>
                <a:gd name="T62" fmla="*/ 567 w 680"/>
                <a:gd name="T63" fmla="*/ 250 h 431"/>
                <a:gd name="T64" fmla="*/ 600 w 680"/>
                <a:gd name="T65" fmla="*/ 337 h 431"/>
                <a:gd name="T66" fmla="*/ 658 w 680"/>
                <a:gd name="T67" fmla="*/ 250 h 431"/>
                <a:gd name="T68" fmla="*/ 680 w 680"/>
                <a:gd name="T69" fmla="*/ 227 h 431"/>
                <a:gd name="T70" fmla="*/ 635 w 680"/>
                <a:gd name="T71" fmla="*/ 204 h 431"/>
                <a:gd name="T72" fmla="*/ 635 w 680"/>
                <a:gd name="T73" fmla="*/ 182 h 431"/>
                <a:gd name="T74" fmla="*/ 658 w 680"/>
                <a:gd name="T75" fmla="*/ 159 h 431"/>
                <a:gd name="T76" fmla="*/ 612 w 680"/>
                <a:gd name="T77" fmla="*/ 136 h 431"/>
                <a:gd name="T78" fmla="*/ 612 w 680"/>
                <a:gd name="T79" fmla="*/ 91 h 431"/>
                <a:gd name="T80" fmla="*/ 567 w 680"/>
                <a:gd name="T81" fmla="*/ 68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80" h="431">
                  <a:moveTo>
                    <a:pt x="567" y="68"/>
                  </a:moveTo>
                  <a:lnTo>
                    <a:pt x="544" y="45"/>
                  </a:lnTo>
                  <a:lnTo>
                    <a:pt x="499" y="45"/>
                  </a:lnTo>
                  <a:lnTo>
                    <a:pt x="476" y="23"/>
                  </a:lnTo>
                  <a:lnTo>
                    <a:pt x="408" y="23"/>
                  </a:lnTo>
                  <a:lnTo>
                    <a:pt x="340" y="0"/>
                  </a:lnTo>
                  <a:lnTo>
                    <a:pt x="272" y="45"/>
                  </a:lnTo>
                  <a:lnTo>
                    <a:pt x="227" y="136"/>
                  </a:lnTo>
                  <a:lnTo>
                    <a:pt x="136" y="113"/>
                  </a:lnTo>
                  <a:lnTo>
                    <a:pt x="159" y="204"/>
                  </a:lnTo>
                  <a:lnTo>
                    <a:pt x="113" y="204"/>
                  </a:lnTo>
                  <a:lnTo>
                    <a:pt x="45" y="272"/>
                  </a:lnTo>
                  <a:lnTo>
                    <a:pt x="23" y="340"/>
                  </a:lnTo>
                  <a:lnTo>
                    <a:pt x="45" y="363"/>
                  </a:lnTo>
                  <a:lnTo>
                    <a:pt x="0" y="386"/>
                  </a:lnTo>
                  <a:lnTo>
                    <a:pt x="45" y="408"/>
                  </a:lnTo>
                  <a:lnTo>
                    <a:pt x="68" y="408"/>
                  </a:lnTo>
                  <a:lnTo>
                    <a:pt x="113" y="431"/>
                  </a:lnTo>
                  <a:lnTo>
                    <a:pt x="113" y="386"/>
                  </a:lnTo>
                  <a:lnTo>
                    <a:pt x="136" y="386"/>
                  </a:lnTo>
                  <a:lnTo>
                    <a:pt x="136" y="340"/>
                  </a:lnTo>
                  <a:lnTo>
                    <a:pt x="159" y="318"/>
                  </a:lnTo>
                  <a:lnTo>
                    <a:pt x="181" y="340"/>
                  </a:lnTo>
                  <a:lnTo>
                    <a:pt x="272" y="250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363" y="204"/>
                  </a:lnTo>
                  <a:lnTo>
                    <a:pt x="385" y="182"/>
                  </a:lnTo>
                  <a:lnTo>
                    <a:pt x="476" y="159"/>
                  </a:lnTo>
                  <a:lnTo>
                    <a:pt x="498" y="191"/>
                  </a:lnTo>
                  <a:lnTo>
                    <a:pt x="548" y="211"/>
                  </a:lnTo>
                  <a:lnTo>
                    <a:pt x="567" y="250"/>
                  </a:lnTo>
                  <a:lnTo>
                    <a:pt x="600" y="337"/>
                  </a:lnTo>
                  <a:lnTo>
                    <a:pt x="658" y="250"/>
                  </a:lnTo>
                  <a:lnTo>
                    <a:pt x="680" y="227"/>
                  </a:lnTo>
                  <a:lnTo>
                    <a:pt x="635" y="204"/>
                  </a:lnTo>
                  <a:lnTo>
                    <a:pt x="635" y="182"/>
                  </a:lnTo>
                  <a:lnTo>
                    <a:pt x="658" y="159"/>
                  </a:lnTo>
                  <a:lnTo>
                    <a:pt x="612" y="136"/>
                  </a:lnTo>
                  <a:lnTo>
                    <a:pt x="612" y="91"/>
                  </a:lnTo>
                  <a:lnTo>
                    <a:pt x="567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32" name="Freeform 120">
              <a:extLst>
                <a:ext uri="{FF2B5EF4-FFF2-40B4-BE49-F238E27FC236}">
                  <a16:creationId xmlns:a16="http://schemas.microsoft.com/office/drawing/2014/main" id="{7C708243-C86F-4EB1-AE53-A892A3BAB1F1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7" y="3332"/>
              <a:ext cx="221" cy="95"/>
            </a:xfrm>
            <a:custGeom>
              <a:avLst/>
              <a:gdLst>
                <a:gd name="T0" fmla="*/ 0 w 317"/>
                <a:gd name="T1" fmla="*/ 91 h 136"/>
                <a:gd name="T2" fmla="*/ 22 w 317"/>
                <a:gd name="T3" fmla="*/ 136 h 136"/>
                <a:gd name="T4" fmla="*/ 68 w 317"/>
                <a:gd name="T5" fmla="*/ 91 h 136"/>
                <a:gd name="T6" fmla="*/ 136 w 317"/>
                <a:gd name="T7" fmla="*/ 136 h 136"/>
                <a:gd name="T8" fmla="*/ 204 w 317"/>
                <a:gd name="T9" fmla="*/ 114 h 136"/>
                <a:gd name="T10" fmla="*/ 249 w 317"/>
                <a:gd name="T11" fmla="*/ 114 h 136"/>
                <a:gd name="T12" fmla="*/ 295 w 317"/>
                <a:gd name="T13" fmla="*/ 136 h 136"/>
                <a:gd name="T14" fmla="*/ 317 w 317"/>
                <a:gd name="T15" fmla="*/ 114 h 136"/>
                <a:gd name="T16" fmla="*/ 272 w 317"/>
                <a:gd name="T17" fmla="*/ 91 h 136"/>
                <a:gd name="T18" fmla="*/ 227 w 317"/>
                <a:gd name="T19" fmla="*/ 46 h 136"/>
                <a:gd name="T20" fmla="*/ 204 w 317"/>
                <a:gd name="T21" fmla="*/ 0 h 136"/>
                <a:gd name="T22" fmla="*/ 181 w 317"/>
                <a:gd name="T23" fmla="*/ 23 h 136"/>
                <a:gd name="T24" fmla="*/ 136 w 317"/>
                <a:gd name="T25" fmla="*/ 0 h 136"/>
                <a:gd name="T26" fmla="*/ 66 w 317"/>
                <a:gd name="T27" fmla="*/ 18 h 136"/>
                <a:gd name="T28" fmla="*/ 48 w 317"/>
                <a:gd name="T29" fmla="*/ 36 h 136"/>
                <a:gd name="T30" fmla="*/ 11 w 317"/>
                <a:gd name="T31" fmla="*/ 17 h 136"/>
                <a:gd name="T32" fmla="*/ 20 w 317"/>
                <a:gd name="T33" fmla="*/ 50 h 136"/>
                <a:gd name="T34" fmla="*/ 0 w 317"/>
                <a:gd name="T35" fmla="*/ 91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17" h="136">
                  <a:moveTo>
                    <a:pt x="0" y="91"/>
                  </a:moveTo>
                  <a:lnTo>
                    <a:pt x="22" y="136"/>
                  </a:lnTo>
                  <a:lnTo>
                    <a:pt x="68" y="91"/>
                  </a:lnTo>
                  <a:lnTo>
                    <a:pt x="136" y="136"/>
                  </a:lnTo>
                  <a:lnTo>
                    <a:pt x="204" y="114"/>
                  </a:lnTo>
                  <a:lnTo>
                    <a:pt x="249" y="114"/>
                  </a:lnTo>
                  <a:lnTo>
                    <a:pt x="295" y="136"/>
                  </a:lnTo>
                  <a:lnTo>
                    <a:pt x="317" y="114"/>
                  </a:lnTo>
                  <a:lnTo>
                    <a:pt x="272" y="91"/>
                  </a:lnTo>
                  <a:lnTo>
                    <a:pt x="227" y="46"/>
                  </a:lnTo>
                  <a:lnTo>
                    <a:pt x="204" y="0"/>
                  </a:lnTo>
                  <a:lnTo>
                    <a:pt x="181" y="23"/>
                  </a:lnTo>
                  <a:lnTo>
                    <a:pt x="136" y="0"/>
                  </a:lnTo>
                  <a:lnTo>
                    <a:pt x="66" y="18"/>
                  </a:lnTo>
                  <a:lnTo>
                    <a:pt x="48" y="36"/>
                  </a:lnTo>
                  <a:lnTo>
                    <a:pt x="11" y="17"/>
                  </a:lnTo>
                  <a:lnTo>
                    <a:pt x="20" y="50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33" name="Freeform 121">
              <a:extLst>
                <a:ext uri="{FF2B5EF4-FFF2-40B4-BE49-F238E27FC236}">
                  <a16:creationId xmlns:a16="http://schemas.microsoft.com/office/drawing/2014/main" id="{FC3803B1-5FBE-4806-980A-CA22B82A7995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1" y="3395"/>
              <a:ext cx="269" cy="206"/>
            </a:xfrm>
            <a:custGeom>
              <a:avLst/>
              <a:gdLst>
                <a:gd name="T0" fmla="*/ 340 w 386"/>
                <a:gd name="T1" fmla="*/ 23 h 295"/>
                <a:gd name="T2" fmla="*/ 318 w 386"/>
                <a:gd name="T3" fmla="*/ 45 h 295"/>
                <a:gd name="T4" fmla="*/ 272 w 386"/>
                <a:gd name="T5" fmla="*/ 23 h 295"/>
                <a:gd name="T6" fmla="*/ 227 w 386"/>
                <a:gd name="T7" fmla="*/ 23 h 295"/>
                <a:gd name="T8" fmla="*/ 159 w 386"/>
                <a:gd name="T9" fmla="*/ 45 h 295"/>
                <a:gd name="T10" fmla="*/ 91 w 386"/>
                <a:gd name="T11" fmla="*/ 0 h 295"/>
                <a:gd name="T12" fmla="*/ 0 w 386"/>
                <a:gd name="T13" fmla="*/ 91 h 295"/>
                <a:gd name="T14" fmla="*/ 23 w 386"/>
                <a:gd name="T15" fmla="*/ 113 h 295"/>
                <a:gd name="T16" fmla="*/ 68 w 386"/>
                <a:gd name="T17" fmla="*/ 113 h 295"/>
                <a:gd name="T18" fmla="*/ 91 w 386"/>
                <a:gd name="T19" fmla="*/ 136 h 295"/>
                <a:gd name="T20" fmla="*/ 136 w 386"/>
                <a:gd name="T21" fmla="*/ 159 h 295"/>
                <a:gd name="T22" fmla="*/ 136 w 386"/>
                <a:gd name="T23" fmla="*/ 204 h 295"/>
                <a:gd name="T24" fmla="*/ 182 w 386"/>
                <a:gd name="T25" fmla="*/ 227 h 295"/>
                <a:gd name="T26" fmla="*/ 159 w 386"/>
                <a:gd name="T27" fmla="*/ 250 h 295"/>
                <a:gd name="T28" fmla="*/ 159 w 386"/>
                <a:gd name="T29" fmla="*/ 272 h 295"/>
                <a:gd name="T30" fmla="*/ 204 w 386"/>
                <a:gd name="T31" fmla="*/ 295 h 295"/>
                <a:gd name="T32" fmla="*/ 227 w 386"/>
                <a:gd name="T33" fmla="*/ 272 h 295"/>
                <a:gd name="T34" fmla="*/ 250 w 386"/>
                <a:gd name="T35" fmla="*/ 250 h 295"/>
                <a:gd name="T36" fmla="*/ 295 w 386"/>
                <a:gd name="T37" fmla="*/ 250 h 295"/>
                <a:gd name="T38" fmla="*/ 340 w 386"/>
                <a:gd name="T39" fmla="*/ 204 h 295"/>
                <a:gd name="T40" fmla="*/ 363 w 386"/>
                <a:gd name="T41" fmla="*/ 204 h 295"/>
                <a:gd name="T42" fmla="*/ 363 w 386"/>
                <a:gd name="T43" fmla="*/ 181 h 295"/>
                <a:gd name="T44" fmla="*/ 386 w 386"/>
                <a:gd name="T45" fmla="*/ 159 h 295"/>
                <a:gd name="T46" fmla="*/ 340 w 386"/>
                <a:gd name="T47" fmla="*/ 113 h 295"/>
                <a:gd name="T48" fmla="*/ 363 w 386"/>
                <a:gd name="T49" fmla="*/ 68 h 295"/>
                <a:gd name="T50" fmla="*/ 386 w 386"/>
                <a:gd name="T51" fmla="*/ 45 h 295"/>
                <a:gd name="T52" fmla="*/ 363 w 386"/>
                <a:gd name="T53" fmla="*/ 23 h 295"/>
                <a:gd name="T54" fmla="*/ 340 w 386"/>
                <a:gd name="T55" fmla="*/ 23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86" h="295">
                  <a:moveTo>
                    <a:pt x="340" y="23"/>
                  </a:moveTo>
                  <a:lnTo>
                    <a:pt x="318" y="45"/>
                  </a:lnTo>
                  <a:lnTo>
                    <a:pt x="272" y="23"/>
                  </a:lnTo>
                  <a:lnTo>
                    <a:pt x="227" y="23"/>
                  </a:lnTo>
                  <a:lnTo>
                    <a:pt x="159" y="45"/>
                  </a:lnTo>
                  <a:lnTo>
                    <a:pt x="91" y="0"/>
                  </a:lnTo>
                  <a:lnTo>
                    <a:pt x="0" y="91"/>
                  </a:lnTo>
                  <a:lnTo>
                    <a:pt x="23" y="113"/>
                  </a:lnTo>
                  <a:lnTo>
                    <a:pt x="68" y="113"/>
                  </a:lnTo>
                  <a:lnTo>
                    <a:pt x="91" y="136"/>
                  </a:lnTo>
                  <a:lnTo>
                    <a:pt x="136" y="159"/>
                  </a:lnTo>
                  <a:lnTo>
                    <a:pt x="136" y="204"/>
                  </a:lnTo>
                  <a:lnTo>
                    <a:pt x="182" y="227"/>
                  </a:lnTo>
                  <a:lnTo>
                    <a:pt x="159" y="250"/>
                  </a:lnTo>
                  <a:lnTo>
                    <a:pt x="159" y="272"/>
                  </a:lnTo>
                  <a:lnTo>
                    <a:pt x="204" y="295"/>
                  </a:lnTo>
                  <a:lnTo>
                    <a:pt x="227" y="272"/>
                  </a:lnTo>
                  <a:lnTo>
                    <a:pt x="250" y="250"/>
                  </a:lnTo>
                  <a:lnTo>
                    <a:pt x="295" y="250"/>
                  </a:lnTo>
                  <a:lnTo>
                    <a:pt x="340" y="204"/>
                  </a:lnTo>
                  <a:lnTo>
                    <a:pt x="363" y="204"/>
                  </a:lnTo>
                  <a:lnTo>
                    <a:pt x="363" y="181"/>
                  </a:lnTo>
                  <a:lnTo>
                    <a:pt x="386" y="159"/>
                  </a:lnTo>
                  <a:lnTo>
                    <a:pt x="340" y="113"/>
                  </a:lnTo>
                  <a:lnTo>
                    <a:pt x="363" y="68"/>
                  </a:lnTo>
                  <a:lnTo>
                    <a:pt x="386" y="45"/>
                  </a:lnTo>
                  <a:lnTo>
                    <a:pt x="363" y="23"/>
                  </a:lnTo>
                  <a:lnTo>
                    <a:pt x="340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34" name="Freeform 122">
              <a:extLst>
                <a:ext uri="{FF2B5EF4-FFF2-40B4-BE49-F238E27FC236}">
                  <a16:creationId xmlns:a16="http://schemas.microsoft.com/office/drawing/2014/main" id="{EBCE1262-E2F5-4D12-BEB5-0676A00D865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6" y="3332"/>
              <a:ext cx="110" cy="111"/>
            </a:xfrm>
            <a:custGeom>
              <a:avLst/>
              <a:gdLst>
                <a:gd name="T0" fmla="*/ 159 w 159"/>
                <a:gd name="T1" fmla="*/ 0 h 159"/>
                <a:gd name="T2" fmla="*/ 91 w 159"/>
                <a:gd name="T3" fmla="*/ 23 h 159"/>
                <a:gd name="T4" fmla="*/ 23 w 159"/>
                <a:gd name="T5" fmla="*/ 91 h 159"/>
                <a:gd name="T6" fmla="*/ 0 w 159"/>
                <a:gd name="T7" fmla="*/ 91 h 159"/>
                <a:gd name="T8" fmla="*/ 23 w 159"/>
                <a:gd name="T9" fmla="*/ 136 h 159"/>
                <a:gd name="T10" fmla="*/ 46 w 159"/>
                <a:gd name="T11" fmla="*/ 159 h 159"/>
                <a:gd name="T12" fmla="*/ 68 w 159"/>
                <a:gd name="T13" fmla="*/ 136 h 159"/>
                <a:gd name="T14" fmla="*/ 91 w 159"/>
                <a:gd name="T15" fmla="*/ 136 h 159"/>
                <a:gd name="T16" fmla="*/ 114 w 159"/>
                <a:gd name="T17" fmla="*/ 114 h 159"/>
                <a:gd name="T18" fmla="*/ 91 w 159"/>
                <a:gd name="T19" fmla="*/ 91 h 159"/>
                <a:gd name="T20" fmla="*/ 114 w 159"/>
                <a:gd name="T21" fmla="*/ 46 h 159"/>
                <a:gd name="T22" fmla="*/ 159 w 159"/>
                <a:gd name="T23" fmla="*/ 23 h 159"/>
                <a:gd name="T24" fmla="*/ 159 w 159"/>
                <a:gd name="T25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9" h="159">
                  <a:moveTo>
                    <a:pt x="159" y="0"/>
                  </a:moveTo>
                  <a:lnTo>
                    <a:pt x="91" y="23"/>
                  </a:lnTo>
                  <a:lnTo>
                    <a:pt x="23" y="91"/>
                  </a:lnTo>
                  <a:lnTo>
                    <a:pt x="0" y="91"/>
                  </a:lnTo>
                  <a:lnTo>
                    <a:pt x="23" y="136"/>
                  </a:lnTo>
                  <a:lnTo>
                    <a:pt x="46" y="159"/>
                  </a:lnTo>
                  <a:lnTo>
                    <a:pt x="68" y="136"/>
                  </a:lnTo>
                  <a:lnTo>
                    <a:pt x="91" y="136"/>
                  </a:lnTo>
                  <a:lnTo>
                    <a:pt x="114" y="114"/>
                  </a:lnTo>
                  <a:lnTo>
                    <a:pt x="91" y="91"/>
                  </a:lnTo>
                  <a:lnTo>
                    <a:pt x="114" y="46"/>
                  </a:lnTo>
                  <a:lnTo>
                    <a:pt x="159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35" name="Freeform 123">
              <a:extLst>
                <a:ext uri="{FF2B5EF4-FFF2-40B4-BE49-F238E27FC236}">
                  <a16:creationId xmlns:a16="http://schemas.microsoft.com/office/drawing/2014/main" id="{DFE0D80B-5A95-4A80-9E9C-7DF6DC0FDB21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8" y="3095"/>
              <a:ext cx="332" cy="269"/>
            </a:xfrm>
            <a:custGeom>
              <a:avLst/>
              <a:gdLst>
                <a:gd name="T0" fmla="*/ 340 w 476"/>
                <a:gd name="T1" fmla="*/ 0 h 386"/>
                <a:gd name="T2" fmla="*/ 317 w 476"/>
                <a:gd name="T3" fmla="*/ 0 h 386"/>
                <a:gd name="T4" fmla="*/ 294 w 476"/>
                <a:gd name="T5" fmla="*/ 46 h 386"/>
                <a:gd name="T6" fmla="*/ 249 w 476"/>
                <a:gd name="T7" fmla="*/ 46 h 386"/>
                <a:gd name="T8" fmla="*/ 226 w 476"/>
                <a:gd name="T9" fmla="*/ 91 h 386"/>
                <a:gd name="T10" fmla="*/ 136 w 476"/>
                <a:gd name="T11" fmla="*/ 91 h 386"/>
                <a:gd name="T12" fmla="*/ 90 w 476"/>
                <a:gd name="T13" fmla="*/ 46 h 386"/>
                <a:gd name="T14" fmla="*/ 68 w 476"/>
                <a:gd name="T15" fmla="*/ 68 h 386"/>
                <a:gd name="T16" fmla="*/ 22 w 476"/>
                <a:gd name="T17" fmla="*/ 68 h 386"/>
                <a:gd name="T18" fmla="*/ 22 w 476"/>
                <a:gd name="T19" fmla="*/ 91 h 386"/>
                <a:gd name="T20" fmla="*/ 22 w 476"/>
                <a:gd name="T21" fmla="*/ 136 h 386"/>
                <a:gd name="T22" fmla="*/ 0 w 476"/>
                <a:gd name="T23" fmla="*/ 159 h 386"/>
                <a:gd name="T24" fmla="*/ 0 w 476"/>
                <a:gd name="T25" fmla="*/ 227 h 386"/>
                <a:gd name="T26" fmla="*/ 45 w 476"/>
                <a:gd name="T27" fmla="*/ 204 h 386"/>
                <a:gd name="T28" fmla="*/ 90 w 476"/>
                <a:gd name="T29" fmla="*/ 250 h 386"/>
                <a:gd name="T30" fmla="*/ 90 w 476"/>
                <a:gd name="T31" fmla="*/ 272 h 386"/>
                <a:gd name="T32" fmla="*/ 136 w 476"/>
                <a:gd name="T33" fmla="*/ 272 h 386"/>
                <a:gd name="T34" fmla="*/ 158 w 476"/>
                <a:gd name="T35" fmla="*/ 250 h 386"/>
                <a:gd name="T36" fmla="*/ 181 w 476"/>
                <a:gd name="T37" fmla="*/ 272 h 386"/>
                <a:gd name="T38" fmla="*/ 204 w 476"/>
                <a:gd name="T39" fmla="*/ 250 h 386"/>
                <a:gd name="T40" fmla="*/ 204 w 476"/>
                <a:gd name="T41" fmla="*/ 272 h 386"/>
                <a:gd name="T42" fmla="*/ 226 w 476"/>
                <a:gd name="T43" fmla="*/ 250 h 386"/>
                <a:gd name="T44" fmla="*/ 294 w 476"/>
                <a:gd name="T45" fmla="*/ 272 h 386"/>
                <a:gd name="T46" fmla="*/ 317 w 476"/>
                <a:gd name="T47" fmla="*/ 272 h 386"/>
                <a:gd name="T48" fmla="*/ 362 w 476"/>
                <a:gd name="T49" fmla="*/ 340 h 386"/>
                <a:gd name="T50" fmla="*/ 408 w 476"/>
                <a:gd name="T51" fmla="*/ 386 h 386"/>
                <a:gd name="T52" fmla="*/ 408 w 476"/>
                <a:gd name="T53" fmla="*/ 340 h 386"/>
                <a:gd name="T54" fmla="*/ 453 w 476"/>
                <a:gd name="T55" fmla="*/ 340 h 386"/>
                <a:gd name="T56" fmla="*/ 453 w 476"/>
                <a:gd name="T57" fmla="*/ 295 h 386"/>
                <a:gd name="T58" fmla="*/ 476 w 476"/>
                <a:gd name="T59" fmla="*/ 272 h 386"/>
                <a:gd name="T60" fmla="*/ 476 w 476"/>
                <a:gd name="T61" fmla="*/ 227 h 386"/>
                <a:gd name="T62" fmla="*/ 453 w 476"/>
                <a:gd name="T63" fmla="*/ 182 h 386"/>
                <a:gd name="T64" fmla="*/ 453 w 476"/>
                <a:gd name="T65" fmla="*/ 114 h 386"/>
                <a:gd name="T66" fmla="*/ 430 w 476"/>
                <a:gd name="T67" fmla="*/ 159 h 386"/>
                <a:gd name="T68" fmla="*/ 385 w 476"/>
                <a:gd name="T69" fmla="*/ 182 h 386"/>
                <a:gd name="T70" fmla="*/ 340 w 476"/>
                <a:gd name="T71" fmla="*/ 159 h 386"/>
                <a:gd name="T72" fmla="*/ 362 w 476"/>
                <a:gd name="T73" fmla="*/ 114 h 386"/>
                <a:gd name="T74" fmla="*/ 317 w 476"/>
                <a:gd name="T75" fmla="*/ 91 h 386"/>
                <a:gd name="T76" fmla="*/ 340 w 476"/>
                <a:gd name="T77" fmla="*/ 46 h 386"/>
                <a:gd name="T78" fmla="*/ 340 w 476"/>
                <a:gd name="T79" fmla="*/ 0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76" h="386">
                  <a:moveTo>
                    <a:pt x="340" y="0"/>
                  </a:moveTo>
                  <a:lnTo>
                    <a:pt x="317" y="0"/>
                  </a:lnTo>
                  <a:lnTo>
                    <a:pt x="294" y="46"/>
                  </a:lnTo>
                  <a:lnTo>
                    <a:pt x="249" y="46"/>
                  </a:lnTo>
                  <a:lnTo>
                    <a:pt x="226" y="91"/>
                  </a:lnTo>
                  <a:lnTo>
                    <a:pt x="136" y="91"/>
                  </a:lnTo>
                  <a:lnTo>
                    <a:pt x="90" y="46"/>
                  </a:lnTo>
                  <a:lnTo>
                    <a:pt x="68" y="68"/>
                  </a:lnTo>
                  <a:lnTo>
                    <a:pt x="22" y="68"/>
                  </a:lnTo>
                  <a:lnTo>
                    <a:pt x="22" y="91"/>
                  </a:lnTo>
                  <a:lnTo>
                    <a:pt x="22" y="136"/>
                  </a:lnTo>
                  <a:lnTo>
                    <a:pt x="0" y="159"/>
                  </a:lnTo>
                  <a:lnTo>
                    <a:pt x="0" y="227"/>
                  </a:lnTo>
                  <a:lnTo>
                    <a:pt x="45" y="204"/>
                  </a:lnTo>
                  <a:lnTo>
                    <a:pt x="90" y="250"/>
                  </a:lnTo>
                  <a:lnTo>
                    <a:pt x="90" y="272"/>
                  </a:lnTo>
                  <a:lnTo>
                    <a:pt x="136" y="272"/>
                  </a:lnTo>
                  <a:lnTo>
                    <a:pt x="158" y="250"/>
                  </a:lnTo>
                  <a:lnTo>
                    <a:pt x="181" y="272"/>
                  </a:lnTo>
                  <a:lnTo>
                    <a:pt x="204" y="250"/>
                  </a:lnTo>
                  <a:lnTo>
                    <a:pt x="204" y="272"/>
                  </a:lnTo>
                  <a:lnTo>
                    <a:pt x="226" y="250"/>
                  </a:lnTo>
                  <a:lnTo>
                    <a:pt x="294" y="272"/>
                  </a:lnTo>
                  <a:lnTo>
                    <a:pt x="317" y="272"/>
                  </a:lnTo>
                  <a:lnTo>
                    <a:pt x="362" y="340"/>
                  </a:lnTo>
                  <a:lnTo>
                    <a:pt x="408" y="386"/>
                  </a:lnTo>
                  <a:lnTo>
                    <a:pt x="408" y="340"/>
                  </a:lnTo>
                  <a:lnTo>
                    <a:pt x="453" y="340"/>
                  </a:lnTo>
                  <a:lnTo>
                    <a:pt x="453" y="295"/>
                  </a:lnTo>
                  <a:lnTo>
                    <a:pt x="476" y="272"/>
                  </a:lnTo>
                  <a:lnTo>
                    <a:pt x="476" y="227"/>
                  </a:lnTo>
                  <a:lnTo>
                    <a:pt x="453" y="182"/>
                  </a:lnTo>
                  <a:lnTo>
                    <a:pt x="453" y="114"/>
                  </a:lnTo>
                  <a:lnTo>
                    <a:pt x="430" y="159"/>
                  </a:lnTo>
                  <a:lnTo>
                    <a:pt x="385" y="182"/>
                  </a:lnTo>
                  <a:lnTo>
                    <a:pt x="340" y="159"/>
                  </a:lnTo>
                  <a:lnTo>
                    <a:pt x="362" y="114"/>
                  </a:lnTo>
                  <a:lnTo>
                    <a:pt x="317" y="91"/>
                  </a:lnTo>
                  <a:lnTo>
                    <a:pt x="340" y="46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36" name="Freeform 124">
              <a:extLst>
                <a:ext uri="{FF2B5EF4-FFF2-40B4-BE49-F238E27FC236}">
                  <a16:creationId xmlns:a16="http://schemas.microsoft.com/office/drawing/2014/main" id="{8DCA8C77-7061-4571-891F-F30170D4C20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9" y="2905"/>
              <a:ext cx="490" cy="317"/>
            </a:xfrm>
            <a:custGeom>
              <a:avLst/>
              <a:gdLst>
                <a:gd name="T0" fmla="*/ 23 w 703"/>
                <a:gd name="T1" fmla="*/ 272 h 454"/>
                <a:gd name="T2" fmla="*/ 23 w 703"/>
                <a:gd name="T3" fmla="*/ 318 h 454"/>
                <a:gd name="T4" fmla="*/ 0 w 703"/>
                <a:gd name="T5" fmla="*/ 363 h 454"/>
                <a:gd name="T6" fmla="*/ 45 w 703"/>
                <a:gd name="T7" fmla="*/ 386 h 454"/>
                <a:gd name="T8" fmla="*/ 23 w 703"/>
                <a:gd name="T9" fmla="*/ 431 h 454"/>
                <a:gd name="T10" fmla="*/ 68 w 703"/>
                <a:gd name="T11" fmla="*/ 454 h 454"/>
                <a:gd name="T12" fmla="*/ 113 w 703"/>
                <a:gd name="T13" fmla="*/ 431 h 454"/>
                <a:gd name="T14" fmla="*/ 136 w 703"/>
                <a:gd name="T15" fmla="*/ 386 h 454"/>
                <a:gd name="T16" fmla="*/ 182 w 703"/>
                <a:gd name="T17" fmla="*/ 318 h 454"/>
                <a:gd name="T18" fmla="*/ 204 w 703"/>
                <a:gd name="T19" fmla="*/ 295 h 454"/>
                <a:gd name="T20" fmla="*/ 272 w 703"/>
                <a:gd name="T21" fmla="*/ 272 h 454"/>
                <a:gd name="T22" fmla="*/ 340 w 703"/>
                <a:gd name="T23" fmla="*/ 272 h 454"/>
                <a:gd name="T24" fmla="*/ 408 w 703"/>
                <a:gd name="T25" fmla="*/ 295 h 454"/>
                <a:gd name="T26" fmla="*/ 408 w 703"/>
                <a:gd name="T27" fmla="*/ 272 h 454"/>
                <a:gd name="T28" fmla="*/ 408 w 703"/>
                <a:gd name="T29" fmla="*/ 249 h 454"/>
                <a:gd name="T30" fmla="*/ 454 w 703"/>
                <a:gd name="T31" fmla="*/ 227 h 454"/>
                <a:gd name="T32" fmla="*/ 499 w 703"/>
                <a:gd name="T33" fmla="*/ 181 h 454"/>
                <a:gd name="T34" fmla="*/ 567 w 703"/>
                <a:gd name="T35" fmla="*/ 227 h 454"/>
                <a:gd name="T36" fmla="*/ 590 w 703"/>
                <a:gd name="T37" fmla="*/ 227 h 454"/>
                <a:gd name="T38" fmla="*/ 612 w 703"/>
                <a:gd name="T39" fmla="*/ 159 h 454"/>
                <a:gd name="T40" fmla="*/ 680 w 703"/>
                <a:gd name="T41" fmla="*/ 159 h 454"/>
                <a:gd name="T42" fmla="*/ 703 w 703"/>
                <a:gd name="T43" fmla="*/ 91 h 454"/>
                <a:gd name="T44" fmla="*/ 635 w 703"/>
                <a:gd name="T45" fmla="*/ 68 h 454"/>
                <a:gd name="T46" fmla="*/ 635 w 703"/>
                <a:gd name="T47" fmla="*/ 23 h 454"/>
                <a:gd name="T48" fmla="*/ 680 w 703"/>
                <a:gd name="T49" fmla="*/ 23 h 454"/>
                <a:gd name="T50" fmla="*/ 635 w 703"/>
                <a:gd name="T51" fmla="*/ 0 h 454"/>
                <a:gd name="T52" fmla="*/ 590 w 703"/>
                <a:gd name="T53" fmla="*/ 23 h 454"/>
                <a:gd name="T54" fmla="*/ 522 w 703"/>
                <a:gd name="T55" fmla="*/ 0 h 454"/>
                <a:gd name="T56" fmla="*/ 499 w 703"/>
                <a:gd name="T57" fmla="*/ 23 h 454"/>
                <a:gd name="T58" fmla="*/ 454 w 703"/>
                <a:gd name="T59" fmla="*/ 23 h 454"/>
                <a:gd name="T60" fmla="*/ 476 w 703"/>
                <a:gd name="T61" fmla="*/ 45 h 454"/>
                <a:gd name="T62" fmla="*/ 454 w 703"/>
                <a:gd name="T63" fmla="*/ 91 h 454"/>
                <a:gd name="T64" fmla="*/ 363 w 703"/>
                <a:gd name="T65" fmla="*/ 113 h 454"/>
                <a:gd name="T66" fmla="*/ 272 w 703"/>
                <a:gd name="T67" fmla="*/ 159 h 454"/>
                <a:gd name="T68" fmla="*/ 159 w 703"/>
                <a:gd name="T69" fmla="*/ 227 h 454"/>
                <a:gd name="T70" fmla="*/ 113 w 703"/>
                <a:gd name="T71" fmla="*/ 249 h 454"/>
                <a:gd name="T72" fmla="*/ 91 w 703"/>
                <a:gd name="T73" fmla="*/ 272 h 454"/>
                <a:gd name="T74" fmla="*/ 23 w 703"/>
                <a:gd name="T75" fmla="*/ 272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3" h="454">
                  <a:moveTo>
                    <a:pt x="23" y="272"/>
                  </a:moveTo>
                  <a:lnTo>
                    <a:pt x="23" y="318"/>
                  </a:lnTo>
                  <a:lnTo>
                    <a:pt x="0" y="363"/>
                  </a:lnTo>
                  <a:lnTo>
                    <a:pt x="45" y="386"/>
                  </a:lnTo>
                  <a:lnTo>
                    <a:pt x="23" y="431"/>
                  </a:lnTo>
                  <a:lnTo>
                    <a:pt x="68" y="454"/>
                  </a:lnTo>
                  <a:lnTo>
                    <a:pt x="113" y="431"/>
                  </a:lnTo>
                  <a:lnTo>
                    <a:pt x="136" y="386"/>
                  </a:lnTo>
                  <a:lnTo>
                    <a:pt x="182" y="318"/>
                  </a:lnTo>
                  <a:lnTo>
                    <a:pt x="204" y="295"/>
                  </a:lnTo>
                  <a:lnTo>
                    <a:pt x="272" y="272"/>
                  </a:lnTo>
                  <a:lnTo>
                    <a:pt x="340" y="272"/>
                  </a:lnTo>
                  <a:lnTo>
                    <a:pt x="408" y="295"/>
                  </a:lnTo>
                  <a:lnTo>
                    <a:pt x="408" y="272"/>
                  </a:lnTo>
                  <a:lnTo>
                    <a:pt x="408" y="249"/>
                  </a:lnTo>
                  <a:lnTo>
                    <a:pt x="454" y="227"/>
                  </a:lnTo>
                  <a:lnTo>
                    <a:pt x="499" y="181"/>
                  </a:lnTo>
                  <a:lnTo>
                    <a:pt x="567" y="227"/>
                  </a:lnTo>
                  <a:lnTo>
                    <a:pt x="590" y="227"/>
                  </a:lnTo>
                  <a:lnTo>
                    <a:pt x="612" y="159"/>
                  </a:lnTo>
                  <a:lnTo>
                    <a:pt x="680" y="159"/>
                  </a:lnTo>
                  <a:lnTo>
                    <a:pt x="703" y="91"/>
                  </a:lnTo>
                  <a:lnTo>
                    <a:pt x="635" y="68"/>
                  </a:lnTo>
                  <a:lnTo>
                    <a:pt x="635" y="23"/>
                  </a:lnTo>
                  <a:lnTo>
                    <a:pt x="680" y="23"/>
                  </a:lnTo>
                  <a:lnTo>
                    <a:pt x="635" y="0"/>
                  </a:lnTo>
                  <a:lnTo>
                    <a:pt x="590" y="23"/>
                  </a:lnTo>
                  <a:lnTo>
                    <a:pt x="522" y="0"/>
                  </a:lnTo>
                  <a:lnTo>
                    <a:pt x="499" y="23"/>
                  </a:lnTo>
                  <a:lnTo>
                    <a:pt x="454" y="23"/>
                  </a:lnTo>
                  <a:lnTo>
                    <a:pt x="476" y="45"/>
                  </a:lnTo>
                  <a:lnTo>
                    <a:pt x="454" y="91"/>
                  </a:lnTo>
                  <a:lnTo>
                    <a:pt x="363" y="113"/>
                  </a:lnTo>
                  <a:lnTo>
                    <a:pt x="272" y="159"/>
                  </a:lnTo>
                  <a:lnTo>
                    <a:pt x="159" y="227"/>
                  </a:lnTo>
                  <a:lnTo>
                    <a:pt x="113" y="249"/>
                  </a:lnTo>
                  <a:lnTo>
                    <a:pt x="91" y="272"/>
                  </a:lnTo>
                  <a:lnTo>
                    <a:pt x="23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39" name="Freeform 127">
              <a:extLst>
                <a:ext uri="{FF2B5EF4-FFF2-40B4-BE49-F238E27FC236}">
                  <a16:creationId xmlns:a16="http://schemas.microsoft.com/office/drawing/2014/main" id="{B2866F7B-2603-4FD7-82E2-F992086DFD7B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4" y="187"/>
              <a:ext cx="1596" cy="1311"/>
            </a:xfrm>
            <a:custGeom>
              <a:avLst/>
              <a:gdLst>
                <a:gd name="T0" fmla="*/ 114 w 2291"/>
                <a:gd name="T1" fmla="*/ 1588 h 1882"/>
                <a:gd name="T2" fmla="*/ 23 w 2291"/>
                <a:gd name="T3" fmla="*/ 1701 h 1882"/>
                <a:gd name="T4" fmla="*/ 0 w 2291"/>
                <a:gd name="T5" fmla="*/ 1860 h 1882"/>
                <a:gd name="T6" fmla="*/ 114 w 2291"/>
                <a:gd name="T7" fmla="*/ 1814 h 1882"/>
                <a:gd name="T8" fmla="*/ 182 w 2291"/>
                <a:gd name="T9" fmla="*/ 1746 h 1882"/>
                <a:gd name="T10" fmla="*/ 272 w 2291"/>
                <a:gd name="T11" fmla="*/ 1701 h 1882"/>
                <a:gd name="T12" fmla="*/ 386 w 2291"/>
                <a:gd name="T13" fmla="*/ 1814 h 1882"/>
                <a:gd name="T14" fmla="*/ 409 w 2291"/>
                <a:gd name="T15" fmla="*/ 1701 h 1882"/>
                <a:gd name="T16" fmla="*/ 272 w 2291"/>
                <a:gd name="T17" fmla="*/ 1565 h 1882"/>
                <a:gd name="T18" fmla="*/ 182 w 2291"/>
                <a:gd name="T19" fmla="*/ 1452 h 1882"/>
                <a:gd name="T20" fmla="*/ 318 w 2291"/>
                <a:gd name="T21" fmla="*/ 1316 h 1882"/>
                <a:gd name="T22" fmla="*/ 386 w 2291"/>
                <a:gd name="T23" fmla="*/ 1338 h 1882"/>
                <a:gd name="T24" fmla="*/ 409 w 2291"/>
                <a:gd name="T25" fmla="*/ 1384 h 1882"/>
                <a:gd name="T26" fmla="*/ 454 w 2291"/>
                <a:gd name="T27" fmla="*/ 1474 h 1882"/>
                <a:gd name="T28" fmla="*/ 567 w 2291"/>
                <a:gd name="T29" fmla="*/ 1452 h 1882"/>
                <a:gd name="T30" fmla="*/ 794 w 2291"/>
                <a:gd name="T31" fmla="*/ 1429 h 1882"/>
                <a:gd name="T32" fmla="*/ 907 w 2291"/>
                <a:gd name="T33" fmla="*/ 1542 h 1882"/>
                <a:gd name="T34" fmla="*/ 1089 w 2291"/>
                <a:gd name="T35" fmla="*/ 1746 h 1882"/>
                <a:gd name="T36" fmla="*/ 1225 w 2291"/>
                <a:gd name="T37" fmla="*/ 1882 h 1882"/>
                <a:gd name="T38" fmla="*/ 1270 w 2291"/>
                <a:gd name="T39" fmla="*/ 1724 h 1882"/>
                <a:gd name="T40" fmla="*/ 1679 w 2291"/>
                <a:gd name="T41" fmla="*/ 1474 h 1882"/>
                <a:gd name="T42" fmla="*/ 1792 w 2291"/>
                <a:gd name="T43" fmla="*/ 1520 h 1882"/>
                <a:gd name="T44" fmla="*/ 1928 w 2291"/>
                <a:gd name="T45" fmla="*/ 1497 h 1882"/>
                <a:gd name="T46" fmla="*/ 1996 w 2291"/>
                <a:gd name="T47" fmla="*/ 1542 h 1882"/>
                <a:gd name="T48" fmla="*/ 2223 w 2291"/>
                <a:gd name="T49" fmla="*/ 1497 h 1882"/>
                <a:gd name="T50" fmla="*/ 2178 w 2291"/>
                <a:gd name="T51" fmla="*/ 1452 h 1882"/>
                <a:gd name="T52" fmla="*/ 2155 w 2291"/>
                <a:gd name="T53" fmla="*/ 1361 h 1882"/>
                <a:gd name="T54" fmla="*/ 2132 w 2291"/>
                <a:gd name="T55" fmla="*/ 1247 h 1882"/>
                <a:gd name="T56" fmla="*/ 2246 w 2291"/>
                <a:gd name="T57" fmla="*/ 1021 h 1882"/>
                <a:gd name="T58" fmla="*/ 2291 w 2291"/>
                <a:gd name="T59" fmla="*/ 953 h 1882"/>
                <a:gd name="T60" fmla="*/ 2223 w 2291"/>
                <a:gd name="T61" fmla="*/ 975 h 1882"/>
                <a:gd name="T62" fmla="*/ 2064 w 2291"/>
                <a:gd name="T63" fmla="*/ 1066 h 1882"/>
                <a:gd name="T64" fmla="*/ 1883 w 2291"/>
                <a:gd name="T65" fmla="*/ 1021 h 1882"/>
                <a:gd name="T66" fmla="*/ 1815 w 2291"/>
                <a:gd name="T67" fmla="*/ 975 h 1882"/>
                <a:gd name="T68" fmla="*/ 1837 w 2291"/>
                <a:gd name="T69" fmla="*/ 907 h 1882"/>
                <a:gd name="T70" fmla="*/ 1747 w 2291"/>
                <a:gd name="T71" fmla="*/ 907 h 1882"/>
                <a:gd name="T72" fmla="*/ 1679 w 2291"/>
                <a:gd name="T73" fmla="*/ 885 h 1882"/>
                <a:gd name="T74" fmla="*/ 1588 w 2291"/>
                <a:gd name="T75" fmla="*/ 726 h 1882"/>
                <a:gd name="T76" fmla="*/ 1361 w 2291"/>
                <a:gd name="T77" fmla="*/ 363 h 1882"/>
                <a:gd name="T78" fmla="*/ 1270 w 2291"/>
                <a:gd name="T79" fmla="*/ 113 h 1882"/>
                <a:gd name="T80" fmla="*/ 1180 w 2291"/>
                <a:gd name="T81" fmla="*/ 45 h 1882"/>
                <a:gd name="T82" fmla="*/ 1044 w 2291"/>
                <a:gd name="T83" fmla="*/ 113 h 1882"/>
                <a:gd name="T84" fmla="*/ 1044 w 2291"/>
                <a:gd name="T85" fmla="*/ 476 h 1882"/>
                <a:gd name="T86" fmla="*/ 930 w 2291"/>
                <a:gd name="T87" fmla="*/ 726 h 1882"/>
                <a:gd name="T88" fmla="*/ 794 w 2291"/>
                <a:gd name="T89" fmla="*/ 817 h 1882"/>
                <a:gd name="T90" fmla="*/ 771 w 2291"/>
                <a:gd name="T91" fmla="*/ 907 h 1882"/>
                <a:gd name="T92" fmla="*/ 771 w 2291"/>
                <a:gd name="T93" fmla="*/ 1021 h 1882"/>
                <a:gd name="T94" fmla="*/ 635 w 2291"/>
                <a:gd name="T95" fmla="*/ 1134 h 1882"/>
                <a:gd name="T96" fmla="*/ 567 w 2291"/>
                <a:gd name="T97" fmla="*/ 1043 h 1882"/>
                <a:gd name="T98" fmla="*/ 409 w 2291"/>
                <a:gd name="T99" fmla="*/ 953 h 1882"/>
                <a:gd name="T100" fmla="*/ 340 w 2291"/>
                <a:gd name="T101" fmla="*/ 998 h 1882"/>
                <a:gd name="T102" fmla="*/ 386 w 2291"/>
                <a:gd name="T103" fmla="*/ 1134 h 1882"/>
                <a:gd name="T104" fmla="*/ 272 w 2291"/>
                <a:gd name="T105" fmla="*/ 1225 h 1882"/>
                <a:gd name="T106" fmla="*/ 204 w 2291"/>
                <a:gd name="T107" fmla="*/ 1225 h 1882"/>
                <a:gd name="T108" fmla="*/ 91 w 2291"/>
                <a:gd name="T109" fmla="*/ 1225 h 1882"/>
                <a:gd name="T110" fmla="*/ 68 w 2291"/>
                <a:gd name="T111" fmla="*/ 1316 h 1882"/>
                <a:gd name="T112" fmla="*/ 23 w 2291"/>
                <a:gd name="T113" fmla="*/ 1429 h 1882"/>
                <a:gd name="T114" fmla="*/ 46 w 2291"/>
                <a:gd name="T115" fmla="*/ 1497 h 18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291" h="1882">
                  <a:moveTo>
                    <a:pt x="68" y="1497"/>
                  </a:moveTo>
                  <a:lnTo>
                    <a:pt x="114" y="1588"/>
                  </a:lnTo>
                  <a:lnTo>
                    <a:pt x="91" y="1656"/>
                  </a:lnTo>
                  <a:lnTo>
                    <a:pt x="23" y="1701"/>
                  </a:lnTo>
                  <a:lnTo>
                    <a:pt x="0" y="1769"/>
                  </a:lnTo>
                  <a:lnTo>
                    <a:pt x="0" y="1860"/>
                  </a:lnTo>
                  <a:lnTo>
                    <a:pt x="46" y="1882"/>
                  </a:lnTo>
                  <a:lnTo>
                    <a:pt x="114" y="1814"/>
                  </a:lnTo>
                  <a:lnTo>
                    <a:pt x="159" y="1814"/>
                  </a:lnTo>
                  <a:lnTo>
                    <a:pt x="182" y="1746"/>
                  </a:lnTo>
                  <a:lnTo>
                    <a:pt x="227" y="1746"/>
                  </a:lnTo>
                  <a:lnTo>
                    <a:pt x="272" y="1701"/>
                  </a:lnTo>
                  <a:lnTo>
                    <a:pt x="318" y="1746"/>
                  </a:lnTo>
                  <a:lnTo>
                    <a:pt x="386" y="1814"/>
                  </a:lnTo>
                  <a:lnTo>
                    <a:pt x="454" y="1769"/>
                  </a:lnTo>
                  <a:lnTo>
                    <a:pt x="409" y="1701"/>
                  </a:lnTo>
                  <a:lnTo>
                    <a:pt x="340" y="1565"/>
                  </a:lnTo>
                  <a:lnTo>
                    <a:pt x="272" y="1565"/>
                  </a:lnTo>
                  <a:lnTo>
                    <a:pt x="227" y="1497"/>
                  </a:lnTo>
                  <a:lnTo>
                    <a:pt x="182" y="1452"/>
                  </a:lnTo>
                  <a:lnTo>
                    <a:pt x="250" y="1361"/>
                  </a:lnTo>
                  <a:lnTo>
                    <a:pt x="318" y="1316"/>
                  </a:lnTo>
                  <a:lnTo>
                    <a:pt x="340" y="1338"/>
                  </a:lnTo>
                  <a:lnTo>
                    <a:pt x="386" y="1338"/>
                  </a:lnTo>
                  <a:lnTo>
                    <a:pt x="431" y="1361"/>
                  </a:lnTo>
                  <a:lnTo>
                    <a:pt x="409" y="1384"/>
                  </a:lnTo>
                  <a:lnTo>
                    <a:pt x="454" y="1429"/>
                  </a:lnTo>
                  <a:lnTo>
                    <a:pt x="454" y="1474"/>
                  </a:lnTo>
                  <a:lnTo>
                    <a:pt x="477" y="1520"/>
                  </a:lnTo>
                  <a:lnTo>
                    <a:pt x="567" y="1452"/>
                  </a:lnTo>
                  <a:lnTo>
                    <a:pt x="681" y="1406"/>
                  </a:lnTo>
                  <a:lnTo>
                    <a:pt x="794" y="1429"/>
                  </a:lnTo>
                  <a:lnTo>
                    <a:pt x="862" y="1520"/>
                  </a:lnTo>
                  <a:lnTo>
                    <a:pt x="907" y="1542"/>
                  </a:lnTo>
                  <a:lnTo>
                    <a:pt x="975" y="1656"/>
                  </a:lnTo>
                  <a:lnTo>
                    <a:pt x="1089" y="1746"/>
                  </a:lnTo>
                  <a:lnTo>
                    <a:pt x="1202" y="1814"/>
                  </a:lnTo>
                  <a:lnTo>
                    <a:pt x="1225" y="1882"/>
                  </a:lnTo>
                  <a:lnTo>
                    <a:pt x="1293" y="1769"/>
                  </a:lnTo>
                  <a:lnTo>
                    <a:pt x="1270" y="1724"/>
                  </a:lnTo>
                  <a:lnTo>
                    <a:pt x="1452" y="1588"/>
                  </a:lnTo>
                  <a:lnTo>
                    <a:pt x="1679" y="1474"/>
                  </a:lnTo>
                  <a:lnTo>
                    <a:pt x="1769" y="1474"/>
                  </a:lnTo>
                  <a:lnTo>
                    <a:pt x="1792" y="1520"/>
                  </a:lnTo>
                  <a:lnTo>
                    <a:pt x="1905" y="1542"/>
                  </a:lnTo>
                  <a:lnTo>
                    <a:pt x="1928" y="1497"/>
                  </a:lnTo>
                  <a:lnTo>
                    <a:pt x="1996" y="1497"/>
                  </a:lnTo>
                  <a:lnTo>
                    <a:pt x="1996" y="1542"/>
                  </a:lnTo>
                  <a:lnTo>
                    <a:pt x="2087" y="1474"/>
                  </a:lnTo>
                  <a:lnTo>
                    <a:pt x="2223" y="1497"/>
                  </a:lnTo>
                  <a:lnTo>
                    <a:pt x="2246" y="1452"/>
                  </a:lnTo>
                  <a:lnTo>
                    <a:pt x="2178" y="1452"/>
                  </a:lnTo>
                  <a:lnTo>
                    <a:pt x="2109" y="1384"/>
                  </a:lnTo>
                  <a:lnTo>
                    <a:pt x="2155" y="1361"/>
                  </a:lnTo>
                  <a:lnTo>
                    <a:pt x="2178" y="1247"/>
                  </a:lnTo>
                  <a:lnTo>
                    <a:pt x="2132" y="1247"/>
                  </a:lnTo>
                  <a:lnTo>
                    <a:pt x="2132" y="1157"/>
                  </a:lnTo>
                  <a:lnTo>
                    <a:pt x="2246" y="1021"/>
                  </a:lnTo>
                  <a:lnTo>
                    <a:pt x="2246" y="998"/>
                  </a:lnTo>
                  <a:lnTo>
                    <a:pt x="2291" y="953"/>
                  </a:lnTo>
                  <a:lnTo>
                    <a:pt x="2291" y="907"/>
                  </a:lnTo>
                  <a:lnTo>
                    <a:pt x="2223" y="975"/>
                  </a:lnTo>
                  <a:lnTo>
                    <a:pt x="2155" y="998"/>
                  </a:lnTo>
                  <a:lnTo>
                    <a:pt x="2064" y="1066"/>
                  </a:lnTo>
                  <a:lnTo>
                    <a:pt x="1996" y="1066"/>
                  </a:lnTo>
                  <a:lnTo>
                    <a:pt x="1883" y="1021"/>
                  </a:lnTo>
                  <a:lnTo>
                    <a:pt x="1860" y="953"/>
                  </a:lnTo>
                  <a:lnTo>
                    <a:pt x="1815" y="975"/>
                  </a:lnTo>
                  <a:lnTo>
                    <a:pt x="1792" y="953"/>
                  </a:lnTo>
                  <a:lnTo>
                    <a:pt x="1837" y="907"/>
                  </a:lnTo>
                  <a:lnTo>
                    <a:pt x="1769" y="885"/>
                  </a:lnTo>
                  <a:lnTo>
                    <a:pt x="1747" y="907"/>
                  </a:lnTo>
                  <a:lnTo>
                    <a:pt x="1701" y="885"/>
                  </a:lnTo>
                  <a:lnTo>
                    <a:pt x="1679" y="885"/>
                  </a:lnTo>
                  <a:lnTo>
                    <a:pt x="1679" y="817"/>
                  </a:lnTo>
                  <a:lnTo>
                    <a:pt x="1588" y="726"/>
                  </a:lnTo>
                  <a:lnTo>
                    <a:pt x="1474" y="590"/>
                  </a:lnTo>
                  <a:lnTo>
                    <a:pt x="1361" y="363"/>
                  </a:lnTo>
                  <a:lnTo>
                    <a:pt x="1361" y="295"/>
                  </a:lnTo>
                  <a:lnTo>
                    <a:pt x="1270" y="113"/>
                  </a:lnTo>
                  <a:lnTo>
                    <a:pt x="1225" y="0"/>
                  </a:lnTo>
                  <a:lnTo>
                    <a:pt x="1180" y="45"/>
                  </a:lnTo>
                  <a:lnTo>
                    <a:pt x="1112" y="45"/>
                  </a:lnTo>
                  <a:lnTo>
                    <a:pt x="1044" y="113"/>
                  </a:lnTo>
                  <a:lnTo>
                    <a:pt x="1066" y="272"/>
                  </a:lnTo>
                  <a:lnTo>
                    <a:pt x="1044" y="476"/>
                  </a:lnTo>
                  <a:lnTo>
                    <a:pt x="953" y="590"/>
                  </a:lnTo>
                  <a:lnTo>
                    <a:pt x="930" y="726"/>
                  </a:lnTo>
                  <a:lnTo>
                    <a:pt x="885" y="794"/>
                  </a:lnTo>
                  <a:lnTo>
                    <a:pt x="794" y="817"/>
                  </a:lnTo>
                  <a:lnTo>
                    <a:pt x="771" y="862"/>
                  </a:lnTo>
                  <a:lnTo>
                    <a:pt x="771" y="907"/>
                  </a:lnTo>
                  <a:lnTo>
                    <a:pt x="749" y="953"/>
                  </a:lnTo>
                  <a:lnTo>
                    <a:pt x="771" y="1021"/>
                  </a:lnTo>
                  <a:lnTo>
                    <a:pt x="749" y="1066"/>
                  </a:lnTo>
                  <a:lnTo>
                    <a:pt x="635" y="1134"/>
                  </a:lnTo>
                  <a:lnTo>
                    <a:pt x="567" y="1089"/>
                  </a:lnTo>
                  <a:lnTo>
                    <a:pt x="567" y="1043"/>
                  </a:lnTo>
                  <a:lnTo>
                    <a:pt x="522" y="1066"/>
                  </a:lnTo>
                  <a:lnTo>
                    <a:pt x="409" y="953"/>
                  </a:lnTo>
                  <a:lnTo>
                    <a:pt x="363" y="953"/>
                  </a:lnTo>
                  <a:lnTo>
                    <a:pt x="340" y="998"/>
                  </a:lnTo>
                  <a:lnTo>
                    <a:pt x="386" y="1066"/>
                  </a:lnTo>
                  <a:lnTo>
                    <a:pt x="386" y="1134"/>
                  </a:lnTo>
                  <a:lnTo>
                    <a:pt x="318" y="1157"/>
                  </a:lnTo>
                  <a:lnTo>
                    <a:pt x="272" y="1225"/>
                  </a:lnTo>
                  <a:lnTo>
                    <a:pt x="250" y="1202"/>
                  </a:lnTo>
                  <a:lnTo>
                    <a:pt x="204" y="1225"/>
                  </a:lnTo>
                  <a:lnTo>
                    <a:pt x="136" y="1247"/>
                  </a:lnTo>
                  <a:lnTo>
                    <a:pt x="91" y="1225"/>
                  </a:lnTo>
                  <a:lnTo>
                    <a:pt x="68" y="1270"/>
                  </a:lnTo>
                  <a:lnTo>
                    <a:pt x="68" y="1316"/>
                  </a:lnTo>
                  <a:lnTo>
                    <a:pt x="23" y="1384"/>
                  </a:lnTo>
                  <a:lnTo>
                    <a:pt x="23" y="1429"/>
                  </a:lnTo>
                  <a:lnTo>
                    <a:pt x="46" y="1452"/>
                  </a:lnTo>
                  <a:lnTo>
                    <a:pt x="46" y="1497"/>
                  </a:lnTo>
                  <a:lnTo>
                    <a:pt x="68" y="149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0" name="Freeform 128">
              <a:extLst>
                <a:ext uri="{FF2B5EF4-FFF2-40B4-BE49-F238E27FC236}">
                  <a16:creationId xmlns:a16="http://schemas.microsoft.com/office/drawing/2014/main" id="{BB3BBB46-A80D-46E3-BB6F-2B289C2D494B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2" y="2842"/>
              <a:ext cx="300" cy="300"/>
            </a:xfrm>
            <a:custGeom>
              <a:avLst/>
              <a:gdLst>
                <a:gd name="T0" fmla="*/ 431 w 431"/>
                <a:gd name="T1" fmla="*/ 409 h 431"/>
                <a:gd name="T2" fmla="*/ 408 w 431"/>
                <a:gd name="T3" fmla="*/ 363 h 431"/>
                <a:gd name="T4" fmla="*/ 340 w 431"/>
                <a:gd name="T5" fmla="*/ 340 h 431"/>
                <a:gd name="T6" fmla="*/ 340 w 431"/>
                <a:gd name="T7" fmla="*/ 318 h 431"/>
                <a:gd name="T8" fmla="*/ 408 w 431"/>
                <a:gd name="T9" fmla="*/ 227 h 431"/>
                <a:gd name="T10" fmla="*/ 363 w 431"/>
                <a:gd name="T11" fmla="*/ 182 h 431"/>
                <a:gd name="T12" fmla="*/ 363 w 431"/>
                <a:gd name="T13" fmla="*/ 159 h 431"/>
                <a:gd name="T14" fmla="*/ 408 w 431"/>
                <a:gd name="T15" fmla="*/ 136 h 431"/>
                <a:gd name="T16" fmla="*/ 408 w 431"/>
                <a:gd name="T17" fmla="*/ 91 h 431"/>
                <a:gd name="T18" fmla="*/ 385 w 431"/>
                <a:gd name="T19" fmla="*/ 68 h 431"/>
                <a:gd name="T20" fmla="*/ 340 w 431"/>
                <a:gd name="T21" fmla="*/ 68 h 431"/>
                <a:gd name="T22" fmla="*/ 317 w 431"/>
                <a:gd name="T23" fmla="*/ 0 h 431"/>
                <a:gd name="T24" fmla="*/ 272 w 431"/>
                <a:gd name="T25" fmla="*/ 0 h 431"/>
                <a:gd name="T26" fmla="*/ 272 w 431"/>
                <a:gd name="T27" fmla="*/ 46 h 431"/>
                <a:gd name="T28" fmla="*/ 159 w 431"/>
                <a:gd name="T29" fmla="*/ 91 h 431"/>
                <a:gd name="T30" fmla="*/ 68 w 431"/>
                <a:gd name="T31" fmla="*/ 91 h 431"/>
                <a:gd name="T32" fmla="*/ 0 w 431"/>
                <a:gd name="T33" fmla="*/ 159 h 431"/>
                <a:gd name="T34" fmla="*/ 0 w 431"/>
                <a:gd name="T35" fmla="*/ 182 h 431"/>
                <a:gd name="T36" fmla="*/ 45 w 431"/>
                <a:gd name="T37" fmla="*/ 227 h 431"/>
                <a:gd name="T38" fmla="*/ 91 w 431"/>
                <a:gd name="T39" fmla="*/ 227 h 431"/>
                <a:gd name="T40" fmla="*/ 91 w 431"/>
                <a:gd name="T41" fmla="*/ 272 h 431"/>
                <a:gd name="T42" fmla="*/ 45 w 431"/>
                <a:gd name="T43" fmla="*/ 295 h 431"/>
                <a:gd name="T44" fmla="*/ 68 w 431"/>
                <a:gd name="T45" fmla="*/ 318 h 431"/>
                <a:gd name="T46" fmla="*/ 45 w 431"/>
                <a:gd name="T47" fmla="*/ 363 h 431"/>
                <a:gd name="T48" fmla="*/ 68 w 431"/>
                <a:gd name="T49" fmla="*/ 409 h 431"/>
                <a:gd name="T50" fmla="*/ 68 w 431"/>
                <a:gd name="T51" fmla="*/ 431 h 431"/>
                <a:gd name="T52" fmla="*/ 113 w 431"/>
                <a:gd name="T53" fmla="*/ 409 h 431"/>
                <a:gd name="T54" fmla="*/ 204 w 431"/>
                <a:gd name="T55" fmla="*/ 386 h 431"/>
                <a:gd name="T56" fmla="*/ 249 w 431"/>
                <a:gd name="T57" fmla="*/ 340 h 431"/>
                <a:gd name="T58" fmla="*/ 363 w 431"/>
                <a:gd name="T59" fmla="*/ 409 h 431"/>
                <a:gd name="T60" fmla="*/ 431 w 431"/>
                <a:gd name="T61" fmla="*/ 409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31" h="431">
                  <a:moveTo>
                    <a:pt x="431" y="409"/>
                  </a:moveTo>
                  <a:lnTo>
                    <a:pt x="408" y="363"/>
                  </a:lnTo>
                  <a:lnTo>
                    <a:pt x="340" y="340"/>
                  </a:lnTo>
                  <a:lnTo>
                    <a:pt x="340" y="318"/>
                  </a:lnTo>
                  <a:lnTo>
                    <a:pt x="408" y="227"/>
                  </a:lnTo>
                  <a:lnTo>
                    <a:pt x="363" y="182"/>
                  </a:lnTo>
                  <a:lnTo>
                    <a:pt x="363" y="159"/>
                  </a:lnTo>
                  <a:lnTo>
                    <a:pt x="408" y="136"/>
                  </a:lnTo>
                  <a:lnTo>
                    <a:pt x="408" y="91"/>
                  </a:lnTo>
                  <a:lnTo>
                    <a:pt x="385" y="68"/>
                  </a:lnTo>
                  <a:lnTo>
                    <a:pt x="340" y="68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72" y="46"/>
                  </a:lnTo>
                  <a:lnTo>
                    <a:pt x="159" y="91"/>
                  </a:lnTo>
                  <a:lnTo>
                    <a:pt x="68" y="91"/>
                  </a:lnTo>
                  <a:lnTo>
                    <a:pt x="0" y="159"/>
                  </a:lnTo>
                  <a:lnTo>
                    <a:pt x="0" y="182"/>
                  </a:lnTo>
                  <a:lnTo>
                    <a:pt x="45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45" y="363"/>
                  </a:lnTo>
                  <a:lnTo>
                    <a:pt x="68" y="409"/>
                  </a:lnTo>
                  <a:lnTo>
                    <a:pt x="68" y="431"/>
                  </a:lnTo>
                  <a:lnTo>
                    <a:pt x="113" y="409"/>
                  </a:lnTo>
                  <a:lnTo>
                    <a:pt x="204" y="386"/>
                  </a:lnTo>
                  <a:lnTo>
                    <a:pt x="249" y="340"/>
                  </a:lnTo>
                  <a:lnTo>
                    <a:pt x="363" y="409"/>
                  </a:lnTo>
                  <a:lnTo>
                    <a:pt x="431" y="40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1" name="Freeform 129">
              <a:extLst>
                <a:ext uri="{FF2B5EF4-FFF2-40B4-BE49-F238E27FC236}">
                  <a16:creationId xmlns:a16="http://schemas.microsoft.com/office/drawing/2014/main" id="{63E58D9C-AEDE-49B0-BC3F-C72C3D77A926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3158"/>
              <a:ext cx="332" cy="395"/>
            </a:xfrm>
            <a:custGeom>
              <a:avLst/>
              <a:gdLst>
                <a:gd name="T0" fmla="*/ 91 w 476"/>
                <a:gd name="T1" fmla="*/ 0 h 567"/>
                <a:gd name="T2" fmla="*/ 227 w 476"/>
                <a:gd name="T3" fmla="*/ 159 h 567"/>
                <a:gd name="T4" fmla="*/ 386 w 476"/>
                <a:gd name="T5" fmla="*/ 159 h 567"/>
                <a:gd name="T6" fmla="*/ 431 w 476"/>
                <a:gd name="T7" fmla="*/ 249 h 567"/>
                <a:gd name="T8" fmla="*/ 476 w 476"/>
                <a:gd name="T9" fmla="*/ 295 h 567"/>
                <a:gd name="T10" fmla="*/ 408 w 476"/>
                <a:gd name="T11" fmla="*/ 295 h 567"/>
                <a:gd name="T12" fmla="*/ 386 w 476"/>
                <a:gd name="T13" fmla="*/ 272 h 567"/>
                <a:gd name="T14" fmla="*/ 295 w 476"/>
                <a:gd name="T15" fmla="*/ 317 h 567"/>
                <a:gd name="T16" fmla="*/ 250 w 476"/>
                <a:gd name="T17" fmla="*/ 385 h 567"/>
                <a:gd name="T18" fmla="*/ 250 w 476"/>
                <a:gd name="T19" fmla="*/ 431 h 567"/>
                <a:gd name="T20" fmla="*/ 227 w 476"/>
                <a:gd name="T21" fmla="*/ 476 h 567"/>
                <a:gd name="T22" fmla="*/ 159 w 476"/>
                <a:gd name="T23" fmla="*/ 499 h 567"/>
                <a:gd name="T24" fmla="*/ 136 w 476"/>
                <a:gd name="T25" fmla="*/ 476 h 567"/>
                <a:gd name="T26" fmla="*/ 91 w 476"/>
                <a:gd name="T27" fmla="*/ 499 h 567"/>
                <a:gd name="T28" fmla="*/ 68 w 476"/>
                <a:gd name="T29" fmla="*/ 521 h 567"/>
                <a:gd name="T30" fmla="*/ 23 w 476"/>
                <a:gd name="T31" fmla="*/ 567 h 567"/>
                <a:gd name="T32" fmla="*/ 0 w 476"/>
                <a:gd name="T33" fmla="*/ 521 h 567"/>
                <a:gd name="T34" fmla="*/ 23 w 476"/>
                <a:gd name="T35" fmla="*/ 521 h 567"/>
                <a:gd name="T36" fmla="*/ 23 w 476"/>
                <a:gd name="T37" fmla="*/ 499 h 567"/>
                <a:gd name="T38" fmla="*/ 45 w 476"/>
                <a:gd name="T39" fmla="*/ 453 h 567"/>
                <a:gd name="T40" fmla="*/ 45 w 476"/>
                <a:gd name="T41" fmla="*/ 431 h 567"/>
                <a:gd name="T42" fmla="*/ 68 w 476"/>
                <a:gd name="T43" fmla="*/ 408 h 567"/>
                <a:gd name="T44" fmla="*/ 68 w 476"/>
                <a:gd name="T45" fmla="*/ 385 h 567"/>
                <a:gd name="T46" fmla="*/ 45 w 476"/>
                <a:gd name="T47" fmla="*/ 385 h 567"/>
                <a:gd name="T48" fmla="*/ 68 w 476"/>
                <a:gd name="T49" fmla="*/ 363 h 567"/>
                <a:gd name="T50" fmla="*/ 91 w 476"/>
                <a:gd name="T51" fmla="*/ 363 h 567"/>
                <a:gd name="T52" fmla="*/ 91 w 476"/>
                <a:gd name="T53" fmla="*/ 340 h 567"/>
                <a:gd name="T54" fmla="*/ 136 w 476"/>
                <a:gd name="T55" fmla="*/ 317 h 567"/>
                <a:gd name="T56" fmla="*/ 182 w 476"/>
                <a:gd name="T57" fmla="*/ 295 h 567"/>
                <a:gd name="T58" fmla="*/ 182 w 476"/>
                <a:gd name="T59" fmla="*/ 272 h 567"/>
                <a:gd name="T60" fmla="*/ 182 w 476"/>
                <a:gd name="T61" fmla="*/ 249 h 567"/>
                <a:gd name="T62" fmla="*/ 136 w 476"/>
                <a:gd name="T63" fmla="*/ 204 h 567"/>
                <a:gd name="T64" fmla="*/ 114 w 476"/>
                <a:gd name="T65" fmla="*/ 227 h 567"/>
                <a:gd name="T66" fmla="*/ 91 w 476"/>
                <a:gd name="T67" fmla="*/ 227 h 567"/>
                <a:gd name="T68" fmla="*/ 136 w 476"/>
                <a:gd name="T69" fmla="*/ 181 h 567"/>
                <a:gd name="T70" fmla="*/ 136 w 476"/>
                <a:gd name="T71" fmla="*/ 136 h 567"/>
                <a:gd name="T72" fmla="*/ 114 w 476"/>
                <a:gd name="T73" fmla="*/ 68 h 567"/>
                <a:gd name="T74" fmla="*/ 91 w 476"/>
                <a:gd name="T75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76" h="567">
                  <a:moveTo>
                    <a:pt x="91" y="0"/>
                  </a:moveTo>
                  <a:lnTo>
                    <a:pt x="227" y="159"/>
                  </a:lnTo>
                  <a:lnTo>
                    <a:pt x="386" y="159"/>
                  </a:lnTo>
                  <a:lnTo>
                    <a:pt x="431" y="249"/>
                  </a:lnTo>
                  <a:lnTo>
                    <a:pt x="476" y="295"/>
                  </a:lnTo>
                  <a:lnTo>
                    <a:pt x="408" y="295"/>
                  </a:lnTo>
                  <a:lnTo>
                    <a:pt x="386" y="272"/>
                  </a:lnTo>
                  <a:lnTo>
                    <a:pt x="295" y="317"/>
                  </a:lnTo>
                  <a:lnTo>
                    <a:pt x="250" y="385"/>
                  </a:lnTo>
                  <a:lnTo>
                    <a:pt x="250" y="431"/>
                  </a:lnTo>
                  <a:lnTo>
                    <a:pt x="227" y="476"/>
                  </a:lnTo>
                  <a:lnTo>
                    <a:pt x="159" y="499"/>
                  </a:lnTo>
                  <a:lnTo>
                    <a:pt x="136" y="476"/>
                  </a:lnTo>
                  <a:lnTo>
                    <a:pt x="91" y="499"/>
                  </a:lnTo>
                  <a:lnTo>
                    <a:pt x="68" y="521"/>
                  </a:lnTo>
                  <a:lnTo>
                    <a:pt x="23" y="567"/>
                  </a:lnTo>
                  <a:lnTo>
                    <a:pt x="0" y="521"/>
                  </a:lnTo>
                  <a:lnTo>
                    <a:pt x="23" y="521"/>
                  </a:lnTo>
                  <a:lnTo>
                    <a:pt x="23" y="499"/>
                  </a:lnTo>
                  <a:lnTo>
                    <a:pt x="45" y="453"/>
                  </a:lnTo>
                  <a:lnTo>
                    <a:pt x="45" y="431"/>
                  </a:lnTo>
                  <a:lnTo>
                    <a:pt x="68" y="408"/>
                  </a:lnTo>
                  <a:lnTo>
                    <a:pt x="68" y="385"/>
                  </a:lnTo>
                  <a:lnTo>
                    <a:pt x="45" y="385"/>
                  </a:lnTo>
                  <a:lnTo>
                    <a:pt x="68" y="363"/>
                  </a:lnTo>
                  <a:lnTo>
                    <a:pt x="91" y="363"/>
                  </a:lnTo>
                  <a:lnTo>
                    <a:pt x="91" y="340"/>
                  </a:lnTo>
                  <a:lnTo>
                    <a:pt x="136" y="317"/>
                  </a:lnTo>
                  <a:lnTo>
                    <a:pt x="182" y="295"/>
                  </a:lnTo>
                  <a:lnTo>
                    <a:pt x="182" y="272"/>
                  </a:lnTo>
                  <a:lnTo>
                    <a:pt x="182" y="249"/>
                  </a:lnTo>
                  <a:lnTo>
                    <a:pt x="136" y="204"/>
                  </a:lnTo>
                  <a:lnTo>
                    <a:pt x="114" y="227"/>
                  </a:lnTo>
                  <a:lnTo>
                    <a:pt x="91" y="227"/>
                  </a:lnTo>
                  <a:lnTo>
                    <a:pt x="136" y="181"/>
                  </a:lnTo>
                  <a:lnTo>
                    <a:pt x="136" y="136"/>
                  </a:lnTo>
                  <a:lnTo>
                    <a:pt x="114" y="68"/>
                  </a:lnTo>
                  <a:lnTo>
                    <a:pt x="91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2" name="Freeform 130">
              <a:extLst>
                <a:ext uri="{FF2B5EF4-FFF2-40B4-BE49-F238E27FC236}">
                  <a16:creationId xmlns:a16="http://schemas.microsoft.com/office/drawing/2014/main" id="{8107B863-FE18-4372-88C7-DF4799A44431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079"/>
              <a:ext cx="285" cy="205"/>
            </a:xfrm>
            <a:custGeom>
              <a:avLst/>
              <a:gdLst>
                <a:gd name="T0" fmla="*/ 0 w 408"/>
                <a:gd name="T1" fmla="*/ 91 h 295"/>
                <a:gd name="T2" fmla="*/ 0 w 408"/>
                <a:gd name="T3" fmla="*/ 137 h 295"/>
                <a:gd name="T4" fmla="*/ 68 w 408"/>
                <a:gd name="T5" fmla="*/ 182 h 295"/>
                <a:gd name="T6" fmla="*/ 91 w 408"/>
                <a:gd name="T7" fmla="*/ 159 h 295"/>
                <a:gd name="T8" fmla="*/ 159 w 408"/>
                <a:gd name="T9" fmla="*/ 205 h 295"/>
                <a:gd name="T10" fmla="*/ 227 w 408"/>
                <a:gd name="T11" fmla="*/ 205 h 295"/>
                <a:gd name="T12" fmla="*/ 295 w 408"/>
                <a:gd name="T13" fmla="*/ 250 h 295"/>
                <a:gd name="T14" fmla="*/ 363 w 408"/>
                <a:gd name="T15" fmla="*/ 250 h 295"/>
                <a:gd name="T16" fmla="*/ 386 w 408"/>
                <a:gd name="T17" fmla="*/ 273 h 295"/>
                <a:gd name="T18" fmla="*/ 408 w 408"/>
                <a:gd name="T19" fmla="*/ 295 h 295"/>
                <a:gd name="T20" fmla="*/ 408 w 408"/>
                <a:gd name="T21" fmla="*/ 250 h 295"/>
                <a:gd name="T22" fmla="*/ 363 w 408"/>
                <a:gd name="T23" fmla="*/ 114 h 295"/>
                <a:gd name="T24" fmla="*/ 363 w 408"/>
                <a:gd name="T25" fmla="*/ 69 h 295"/>
                <a:gd name="T26" fmla="*/ 295 w 408"/>
                <a:gd name="T27" fmla="*/ 69 h 295"/>
                <a:gd name="T28" fmla="*/ 181 w 408"/>
                <a:gd name="T29" fmla="*/ 0 h 295"/>
                <a:gd name="T30" fmla="*/ 136 w 408"/>
                <a:gd name="T31" fmla="*/ 46 h 295"/>
                <a:gd name="T32" fmla="*/ 45 w 408"/>
                <a:gd name="T33" fmla="*/ 69 h 295"/>
                <a:gd name="T34" fmla="*/ 0 w 408"/>
                <a:gd name="T35" fmla="*/ 91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08" h="295">
                  <a:moveTo>
                    <a:pt x="0" y="91"/>
                  </a:moveTo>
                  <a:lnTo>
                    <a:pt x="0" y="137"/>
                  </a:lnTo>
                  <a:lnTo>
                    <a:pt x="68" y="182"/>
                  </a:lnTo>
                  <a:lnTo>
                    <a:pt x="91" y="159"/>
                  </a:lnTo>
                  <a:lnTo>
                    <a:pt x="159" y="205"/>
                  </a:lnTo>
                  <a:lnTo>
                    <a:pt x="227" y="205"/>
                  </a:lnTo>
                  <a:lnTo>
                    <a:pt x="295" y="250"/>
                  </a:lnTo>
                  <a:lnTo>
                    <a:pt x="363" y="250"/>
                  </a:lnTo>
                  <a:lnTo>
                    <a:pt x="386" y="273"/>
                  </a:lnTo>
                  <a:lnTo>
                    <a:pt x="408" y="295"/>
                  </a:lnTo>
                  <a:lnTo>
                    <a:pt x="408" y="250"/>
                  </a:lnTo>
                  <a:lnTo>
                    <a:pt x="363" y="114"/>
                  </a:lnTo>
                  <a:lnTo>
                    <a:pt x="363" y="69"/>
                  </a:lnTo>
                  <a:lnTo>
                    <a:pt x="295" y="69"/>
                  </a:lnTo>
                  <a:lnTo>
                    <a:pt x="181" y="0"/>
                  </a:lnTo>
                  <a:lnTo>
                    <a:pt x="136" y="46"/>
                  </a:lnTo>
                  <a:lnTo>
                    <a:pt x="45" y="69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3" name="Freeform 131">
              <a:extLst>
                <a:ext uri="{FF2B5EF4-FFF2-40B4-BE49-F238E27FC236}">
                  <a16:creationId xmlns:a16="http://schemas.microsoft.com/office/drawing/2014/main" id="{F42B54C5-0C4F-4B8C-9B7B-F64D58E55430}"/>
                </a:ext>
              </a:extLst>
            </p:cNvPr>
            <p:cNvSpPr>
              <a:spLocks/>
            </p:cNvSpPr>
            <p:nvPr/>
          </p:nvSpPr>
          <p:spPr bwMode="auto">
            <a:xfrm>
              <a:off x="3387" y="3190"/>
              <a:ext cx="237" cy="158"/>
            </a:xfrm>
            <a:custGeom>
              <a:avLst/>
              <a:gdLst>
                <a:gd name="T0" fmla="*/ 295 w 340"/>
                <a:gd name="T1" fmla="*/ 182 h 227"/>
                <a:gd name="T2" fmla="*/ 340 w 340"/>
                <a:gd name="T3" fmla="*/ 136 h 227"/>
                <a:gd name="T4" fmla="*/ 295 w 340"/>
                <a:gd name="T5" fmla="*/ 91 h 227"/>
                <a:gd name="T6" fmla="*/ 227 w 340"/>
                <a:gd name="T7" fmla="*/ 91 h 227"/>
                <a:gd name="T8" fmla="*/ 159 w 340"/>
                <a:gd name="T9" fmla="*/ 46 h 227"/>
                <a:gd name="T10" fmla="*/ 91 w 340"/>
                <a:gd name="T11" fmla="*/ 46 h 227"/>
                <a:gd name="T12" fmla="*/ 23 w 340"/>
                <a:gd name="T13" fmla="*/ 0 h 227"/>
                <a:gd name="T14" fmla="*/ 0 w 340"/>
                <a:gd name="T15" fmla="*/ 23 h 227"/>
                <a:gd name="T16" fmla="*/ 23 w 340"/>
                <a:gd name="T17" fmla="*/ 46 h 227"/>
                <a:gd name="T18" fmla="*/ 23 w 340"/>
                <a:gd name="T19" fmla="*/ 91 h 227"/>
                <a:gd name="T20" fmla="*/ 45 w 340"/>
                <a:gd name="T21" fmla="*/ 114 h 227"/>
                <a:gd name="T22" fmla="*/ 113 w 340"/>
                <a:gd name="T23" fmla="*/ 159 h 227"/>
                <a:gd name="T24" fmla="*/ 136 w 340"/>
                <a:gd name="T25" fmla="*/ 204 h 227"/>
                <a:gd name="T26" fmla="*/ 159 w 340"/>
                <a:gd name="T27" fmla="*/ 159 h 227"/>
                <a:gd name="T28" fmla="*/ 204 w 340"/>
                <a:gd name="T29" fmla="*/ 159 h 227"/>
                <a:gd name="T30" fmla="*/ 227 w 340"/>
                <a:gd name="T31" fmla="*/ 204 h 227"/>
                <a:gd name="T32" fmla="*/ 272 w 340"/>
                <a:gd name="T33" fmla="*/ 227 h 227"/>
                <a:gd name="T34" fmla="*/ 249 w 340"/>
                <a:gd name="T35" fmla="*/ 204 h 227"/>
                <a:gd name="T36" fmla="*/ 272 w 340"/>
                <a:gd name="T37" fmla="*/ 159 h 227"/>
                <a:gd name="T38" fmla="*/ 295 w 340"/>
                <a:gd name="T39" fmla="*/ 182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0" h="227">
                  <a:moveTo>
                    <a:pt x="295" y="182"/>
                  </a:moveTo>
                  <a:lnTo>
                    <a:pt x="340" y="136"/>
                  </a:lnTo>
                  <a:lnTo>
                    <a:pt x="295" y="91"/>
                  </a:lnTo>
                  <a:lnTo>
                    <a:pt x="227" y="91"/>
                  </a:lnTo>
                  <a:lnTo>
                    <a:pt x="159" y="46"/>
                  </a:lnTo>
                  <a:lnTo>
                    <a:pt x="91" y="46"/>
                  </a:lnTo>
                  <a:lnTo>
                    <a:pt x="23" y="0"/>
                  </a:lnTo>
                  <a:lnTo>
                    <a:pt x="0" y="23"/>
                  </a:lnTo>
                  <a:lnTo>
                    <a:pt x="23" y="46"/>
                  </a:lnTo>
                  <a:lnTo>
                    <a:pt x="23" y="91"/>
                  </a:lnTo>
                  <a:lnTo>
                    <a:pt x="45" y="114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59" y="159"/>
                  </a:lnTo>
                  <a:lnTo>
                    <a:pt x="204" y="159"/>
                  </a:lnTo>
                  <a:lnTo>
                    <a:pt x="227" y="204"/>
                  </a:lnTo>
                  <a:lnTo>
                    <a:pt x="272" y="227"/>
                  </a:lnTo>
                  <a:lnTo>
                    <a:pt x="249" y="204"/>
                  </a:lnTo>
                  <a:lnTo>
                    <a:pt x="272" y="159"/>
                  </a:lnTo>
                  <a:lnTo>
                    <a:pt x="295" y="18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4" name="Freeform 132">
              <a:extLst>
                <a:ext uri="{FF2B5EF4-FFF2-40B4-BE49-F238E27FC236}">
                  <a16:creationId xmlns:a16="http://schemas.microsoft.com/office/drawing/2014/main" id="{39E84C63-E556-4665-88B6-A9E441FBA2BD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269"/>
              <a:ext cx="237" cy="190"/>
            </a:xfrm>
            <a:custGeom>
              <a:avLst/>
              <a:gdLst>
                <a:gd name="T0" fmla="*/ 340 w 340"/>
                <a:gd name="T1" fmla="*/ 113 h 272"/>
                <a:gd name="T2" fmla="*/ 295 w 340"/>
                <a:gd name="T3" fmla="*/ 90 h 272"/>
                <a:gd name="T4" fmla="*/ 272 w 340"/>
                <a:gd name="T5" fmla="*/ 45 h 272"/>
                <a:gd name="T6" fmla="*/ 227 w 340"/>
                <a:gd name="T7" fmla="*/ 45 h 272"/>
                <a:gd name="T8" fmla="*/ 204 w 340"/>
                <a:gd name="T9" fmla="*/ 90 h 272"/>
                <a:gd name="T10" fmla="*/ 181 w 340"/>
                <a:gd name="T11" fmla="*/ 45 h 272"/>
                <a:gd name="T12" fmla="*/ 113 w 340"/>
                <a:gd name="T13" fmla="*/ 0 h 272"/>
                <a:gd name="T14" fmla="*/ 113 w 340"/>
                <a:gd name="T15" fmla="*/ 68 h 272"/>
                <a:gd name="T16" fmla="*/ 0 w 340"/>
                <a:gd name="T17" fmla="*/ 68 h 272"/>
                <a:gd name="T18" fmla="*/ 0 w 340"/>
                <a:gd name="T19" fmla="*/ 90 h 272"/>
                <a:gd name="T20" fmla="*/ 23 w 340"/>
                <a:gd name="T21" fmla="*/ 113 h 272"/>
                <a:gd name="T22" fmla="*/ 0 w 340"/>
                <a:gd name="T23" fmla="*/ 181 h 272"/>
                <a:gd name="T24" fmla="*/ 45 w 340"/>
                <a:gd name="T25" fmla="*/ 226 h 272"/>
                <a:gd name="T26" fmla="*/ 68 w 340"/>
                <a:gd name="T27" fmla="*/ 181 h 272"/>
                <a:gd name="T28" fmla="*/ 136 w 340"/>
                <a:gd name="T29" fmla="*/ 158 h 272"/>
                <a:gd name="T30" fmla="*/ 204 w 340"/>
                <a:gd name="T31" fmla="*/ 181 h 272"/>
                <a:gd name="T32" fmla="*/ 227 w 340"/>
                <a:gd name="T33" fmla="*/ 204 h 272"/>
                <a:gd name="T34" fmla="*/ 227 w 340"/>
                <a:gd name="T35" fmla="*/ 249 h 272"/>
                <a:gd name="T36" fmla="*/ 249 w 340"/>
                <a:gd name="T37" fmla="*/ 272 h 272"/>
                <a:gd name="T38" fmla="*/ 249 w 340"/>
                <a:gd name="T39" fmla="*/ 249 h 272"/>
                <a:gd name="T40" fmla="*/ 272 w 340"/>
                <a:gd name="T41" fmla="*/ 249 h 272"/>
                <a:gd name="T42" fmla="*/ 295 w 340"/>
                <a:gd name="T43" fmla="*/ 249 h 272"/>
                <a:gd name="T44" fmla="*/ 249 w 340"/>
                <a:gd name="T45" fmla="*/ 204 h 272"/>
                <a:gd name="T46" fmla="*/ 249 w 340"/>
                <a:gd name="T47" fmla="*/ 136 h 272"/>
                <a:gd name="T48" fmla="*/ 272 w 340"/>
                <a:gd name="T49" fmla="*/ 136 h 272"/>
                <a:gd name="T50" fmla="*/ 340 w 340"/>
                <a:gd name="T51" fmla="*/ 113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40" h="272">
                  <a:moveTo>
                    <a:pt x="340" y="113"/>
                  </a:moveTo>
                  <a:lnTo>
                    <a:pt x="295" y="90"/>
                  </a:lnTo>
                  <a:lnTo>
                    <a:pt x="272" y="45"/>
                  </a:lnTo>
                  <a:lnTo>
                    <a:pt x="227" y="45"/>
                  </a:lnTo>
                  <a:lnTo>
                    <a:pt x="204" y="90"/>
                  </a:lnTo>
                  <a:lnTo>
                    <a:pt x="181" y="45"/>
                  </a:lnTo>
                  <a:lnTo>
                    <a:pt x="113" y="0"/>
                  </a:lnTo>
                  <a:lnTo>
                    <a:pt x="113" y="68"/>
                  </a:lnTo>
                  <a:lnTo>
                    <a:pt x="0" y="68"/>
                  </a:lnTo>
                  <a:lnTo>
                    <a:pt x="0" y="90"/>
                  </a:lnTo>
                  <a:lnTo>
                    <a:pt x="23" y="113"/>
                  </a:lnTo>
                  <a:lnTo>
                    <a:pt x="0" y="181"/>
                  </a:lnTo>
                  <a:lnTo>
                    <a:pt x="45" y="226"/>
                  </a:lnTo>
                  <a:lnTo>
                    <a:pt x="68" y="181"/>
                  </a:lnTo>
                  <a:lnTo>
                    <a:pt x="136" y="158"/>
                  </a:lnTo>
                  <a:lnTo>
                    <a:pt x="204" y="181"/>
                  </a:lnTo>
                  <a:lnTo>
                    <a:pt x="227" y="204"/>
                  </a:lnTo>
                  <a:lnTo>
                    <a:pt x="227" y="249"/>
                  </a:lnTo>
                  <a:lnTo>
                    <a:pt x="249" y="272"/>
                  </a:lnTo>
                  <a:lnTo>
                    <a:pt x="249" y="249"/>
                  </a:lnTo>
                  <a:lnTo>
                    <a:pt x="272" y="249"/>
                  </a:lnTo>
                  <a:lnTo>
                    <a:pt x="295" y="249"/>
                  </a:lnTo>
                  <a:lnTo>
                    <a:pt x="249" y="204"/>
                  </a:lnTo>
                  <a:lnTo>
                    <a:pt x="249" y="136"/>
                  </a:lnTo>
                  <a:lnTo>
                    <a:pt x="272" y="136"/>
                  </a:lnTo>
                  <a:lnTo>
                    <a:pt x="340" y="11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5" name="Freeform 133">
              <a:extLst>
                <a:ext uri="{FF2B5EF4-FFF2-40B4-BE49-F238E27FC236}">
                  <a16:creationId xmlns:a16="http://schemas.microsoft.com/office/drawing/2014/main" id="{BF54F225-BA33-418A-BCA8-0F45FE8B9CC5}"/>
                </a:ext>
              </a:extLst>
            </p:cNvPr>
            <p:cNvSpPr>
              <a:spLocks/>
            </p:cNvSpPr>
            <p:nvPr/>
          </p:nvSpPr>
          <p:spPr bwMode="auto">
            <a:xfrm>
              <a:off x="2928" y="3222"/>
              <a:ext cx="443" cy="347"/>
            </a:xfrm>
            <a:custGeom>
              <a:avLst/>
              <a:gdLst>
                <a:gd name="T0" fmla="*/ 635 w 635"/>
                <a:gd name="T1" fmla="*/ 294 h 499"/>
                <a:gd name="T2" fmla="*/ 590 w 635"/>
                <a:gd name="T3" fmla="*/ 249 h 499"/>
                <a:gd name="T4" fmla="*/ 613 w 635"/>
                <a:gd name="T5" fmla="*/ 181 h 499"/>
                <a:gd name="T6" fmla="*/ 590 w 635"/>
                <a:gd name="T7" fmla="*/ 158 h 499"/>
                <a:gd name="T8" fmla="*/ 545 w 635"/>
                <a:gd name="T9" fmla="*/ 181 h 499"/>
                <a:gd name="T10" fmla="*/ 522 w 635"/>
                <a:gd name="T11" fmla="*/ 181 h 499"/>
                <a:gd name="T12" fmla="*/ 477 w 635"/>
                <a:gd name="T13" fmla="*/ 113 h 499"/>
                <a:gd name="T14" fmla="*/ 431 w 635"/>
                <a:gd name="T15" fmla="*/ 136 h 499"/>
                <a:gd name="T16" fmla="*/ 431 w 635"/>
                <a:gd name="T17" fmla="*/ 204 h 499"/>
                <a:gd name="T18" fmla="*/ 409 w 635"/>
                <a:gd name="T19" fmla="*/ 226 h 499"/>
                <a:gd name="T20" fmla="*/ 386 w 635"/>
                <a:gd name="T21" fmla="*/ 204 h 499"/>
                <a:gd name="T22" fmla="*/ 386 w 635"/>
                <a:gd name="T23" fmla="*/ 158 h 499"/>
                <a:gd name="T24" fmla="*/ 340 w 635"/>
                <a:gd name="T25" fmla="*/ 136 h 499"/>
                <a:gd name="T26" fmla="*/ 386 w 635"/>
                <a:gd name="T27" fmla="*/ 68 h 499"/>
                <a:gd name="T28" fmla="*/ 363 w 635"/>
                <a:gd name="T29" fmla="*/ 0 h 499"/>
                <a:gd name="T30" fmla="*/ 318 w 635"/>
                <a:gd name="T31" fmla="*/ 22 h 499"/>
                <a:gd name="T32" fmla="*/ 318 w 635"/>
                <a:gd name="T33" fmla="*/ 90 h 499"/>
                <a:gd name="T34" fmla="*/ 159 w 635"/>
                <a:gd name="T35" fmla="*/ 136 h 499"/>
                <a:gd name="T36" fmla="*/ 159 w 635"/>
                <a:gd name="T37" fmla="*/ 181 h 499"/>
                <a:gd name="T38" fmla="*/ 91 w 635"/>
                <a:gd name="T39" fmla="*/ 226 h 499"/>
                <a:gd name="T40" fmla="*/ 68 w 635"/>
                <a:gd name="T41" fmla="*/ 272 h 499"/>
                <a:gd name="T42" fmla="*/ 23 w 635"/>
                <a:gd name="T43" fmla="*/ 272 h 499"/>
                <a:gd name="T44" fmla="*/ 0 w 635"/>
                <a:gd name="T45" fmla="*/ 340 h 499"/>
                <a:gd name="T46" fmla="*/ 114 w 635"/>
                <a:gd name="T47" fmla="*/ 385 h 499"/>
                <a:gd name="T48" fmla="*/ 159 w 635"/>
                <a:gd name="T49" fmla="*/ 385 h 499"/>
                <a:gd name="T50" fmla="*/ 250 w 635"/>
                <a:gd name="T51" fmla="*/ 430 h 499"/>
                <a:gd name="T52" fmla="*/ 295 w 635"/>
                <a:gd name="T53" fmla="*/ 362 h 499"/>
                <a:gd name="T54" fmla="*/ 340 w 635"/>
                <a:gd name="T55" fmla="*/ 317 h 499"/>
                <a:gd name="T56" fmla="*/ 409 w 635"/>
                <a:gd name="T57" fmla="*/ 294 h 499"/>
                <a:gd name="T58" fmla="*/ 454 w 635"/>
                <a:gd name="T59" fmla="*/ 249 h 499"/>
                <a:gd name="T60" fmla="*/ 545 w 635"/>
                <a:gd name="T61" fmla="*/ 272 h 499"/>
                <a:gd name="T62" fmla="*/ 567 w 635"/>
                <a:gd name="T63" fmla="*/ 294 h 499"/>
                <a:gd name="T64" fmla="*/ 545 w 635"/>
                <a:gd name="T65" fmla="*/ 317 h 499"/>
                <a:gd name="T66" fmla="*/ 499 w 635"/>
                <a:gd name="T67" fmla="*/ 317 h 499"/>
                <a:gd name="T68" fmla="*/ 499 w 635"/>
                <a:gd name="T69" fmla="*/ 340 h 499"/>
                <a:gd name="T70" fmla="*/ 477 w 635"/>
                <a:gd name="T71" fmla="*/ 385 h 499"/>
                <a:gd name="T72" fmla="*/ 454 w 635"/>
                <a:gd name="T73" fmla="*/ 453 h 499"/>
                <a:gd name="T74" fmla="*/ 477 w 635"/>
                <a:gd name="T75" fmla="*/ 499 h 499"/>
                <a:gd name="T76" fmla="*/ 545 w 635"/>
                <a:gd name="T77" fmla="*/ 476 h 499"/>
                <a:gd name="T78" fmla="*/ 590 w 635"/>
                <a:gd name="T79" fmla="*/ 408 h 499"/>
                <a:gd name="T80" fmla="*/ 635 w 635"/>
                <a:gd name="T81" fmla="*/ 385 h 499"/>
                <a:gd name="T82" fmla="*/ 613 w 635"/>
                <a:gd name="T83" fmla="*/ 340 h 499"/>
                <a:gd name="T84" fmla="*/ 613 w 635"/>
                <a:gd name="T85" fmla="*/ 317 h 499"/>
                <a:gd name="T86" fmla="*/ 635 w 635"/>
                <a:gd name="T87" fmla="*/ 294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35" h="499">
                  <a:moveTo>
                    <a:pt x="635" y="294"/>
                  </a:moveTo>
                  <a:lnTo>
                    <a:pt x="590" y="249"/>
                  </a:lnTo>
                  <a:lnTo>
                    <a:pt x="613" y="181"/>
                  </a:lnTo>
                  <a:lnTo>
                    <a:pt x="590" y="158"/>
                  </a:lnTo>
                  <a:lnTo>
                    <a:pt x="545" y="181"/>
                  </a:lnTo>
                  <a:lnTo>
                    <a:pt x="522" y="181"/>
                  </a:lnTo>
                  <a:lnTo>
                    <a:pt x="477" y="113"/>
                  </a:lnTo>
                  <a:lnTo>
                    <a:pt x="431" y="136"/>
                  </a:lnTo>
                  <a:lnTo>
                    <a:pt x="431" y="204"/>
                  </a:lnTo>
                  <a:lnTo>
                    <a:pt x="409" y="226"/>
                  </a:lnTo>
                  <a:lnTo>
                    <a:pt x="386" y="204"/>
                  </a:lnTo>
                  <a:lnTo>
                    <a:pt x="386" y="158"/>
                  </a:lnTo>
                  <a:lnTo>
                    <a:pt x="340" y="136"/>
                  </a:lnTo>
                  <a:lnTo>
                    <a:pt x="386" y="68"/>
                  </a:lnTo>
                  <a:lnTo>
                    <a:pt x="363" y="0"/>
                  </a:lnTo>
                  <a:lnTo>
                    <a:pt x="318" y="22"/>
                  </a:lnTo>
                  <a:lnTo>
                    <a:pt x="318" y="90"/>
                  </a:lnTo>
                  <a:lnTo>
                    <a:pt x="159" y="136"/>
                  </a:lnTo>
                  <a:lnTo>
                    <a:pt x="159" y="181"/>
                  </a:lnTo>
                  <a:lnTo>
                    <a:pt x="91" y="226"/>
                  </a:lnTo>
                  <a:lnTo>
                    <a:pt x="68" y="272"/>
                  </a:lnTo>
                  <a:lnTo>
                    <a:pt x="23" y="272"/>
                  </a:lnTo>
                  <a:lnTo>
                    <a:pt x="0" y="340"/>
                  </a:lnTo>
                  <a:lnTo>
                    <a:pt x="114" y="385"/>
                  </a:lnTo>
                  <a:lnTo>
                    <a:pt x="159" y="385"/>
                  </a:lnTo>
                  <a:lnTo>
                    <a:pt x="250" y="430"/>
                  </a:lnTo>
                  <a:lnTo>
                    <a:pt x="295" y="362"/>
                  </a:lnTo>
                  <a:lnTo>
                    <a:pt x="340" y="317"/>
                  </a:lnTo>
                  <a:lnTo>
                    <a:pt x="409" y="294"/>
                  </a:lnTo>
                  <a:lnTo>
                    <a:pt x="454" y="249"/>
                  </a:lnTo>
                  <a:lnTo>
                    <a:pt x="545" y="272"/>
                  </a:lnTo>
                  <a:lnTo>
                    <a:pt x="567" y="294"/>
                  </a:lnTo>
                  <a:lnTo>
                    <a:pt x="545" y="317"/>
                  </a:lnTo>
                  <a:lnTo>
                    <a:pt x="499" y="317"/>
                  </a:lnTo>
                  <a:lnTo>
                    <a:pt x="499" y="340"/>
                  </a:lnTo>
                  <a:lnTo>
                    <a:pt x="477" y="385"/>
                  </a:lnTo>
                  <a:lnTo>
                    <a:pt x="454" y="453"/>
                  </a:lnTo>
                  <a:lnTo>
                    <a:pt x="477" y="499"/>
                  </a:lnTo>
                  <a:lnTo>
                    <a:pt x="545" y="476"/>
                  </a:lnTo>
                  <a:lnTo>
                    <a:pt x="590" y="408"/>
                  </a:lnTo>
                  <a:lnTo>
                    <a:pt x="635" y="385"/>
                  </a:lnTo>
                  <a:lnTo>
                    <a:pt x="613" y="340"/>
                  </a:lnTo>
                  <a:lnTo>
                    <a:pt x="613" y="317"/>
                  </a:lnTo>
                  <a:lnTo>
                    <a:pt x="635" y="29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6" name="Freeform 134">
              <a:extLst>
                <a:ext uri="{FF2B5EF4-FFF2-40B4-BE49-F238E27FC236}">
                  <a16:creationId xmlns:a16="http://schemas.microsoft.com/office/drawing/2014/main" id="{E416AD19-CB3E-4DD1-BB6D-D594B41B7DB8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3127"/>
              <a:ext cx="253" cy="252"/>
            </a:xfrm>
            <a:custGeom>
              <a:avLst/>
              <a:gdLst>
                <a:gd name="T0" fmla="*/ 23 w 363"/>
                <a:gd name="T1" fmla="*/ 136 h 362"/>
                <a:gd name="T2" fmla="*/ 46 w 363"/>
                <a:gd name="T3" fmla="*/ 204 h 362"/>
                <a:gd name="T4" fmla="*/ 0 w 363"/>
                <a:gd name="T5" fmla="*/ 272 h 362"/>
                <a:gd name="T6" fmla="*/ 46 w 363"/>
                <a:gd name="T7" fmla="*/ 294 h 362"/>
                <a:gd name="T8" fmla="*/ 46 w 363"/>
                <a:gd name="T9" fmla="*/ 340 h 362"/>
                <a:gd name="T10" fmla="*/ 69 w 363"/>
                <a:gd name="T11" fmla="*/ 362 h 362"/>
                <a:gd name="T12" fmla="*/ 91 w 363"/>
                <a:gd name="T13" fmla="*/ 340 h 362"/>
                <a:gd name="T14" fmla="*/ 91 w 363"/>
                <a:gd name="T15" fmla="*/ 272 h 362"/>
                <a:gd name="T16" fmla="*/ 137 w 363"/>
                <a:gd name="T17" fmla="*/ 249 h 362"/>
                <a:gd name="T18" fmla="*/ 182 w 363"/>
                <a:gd name="T19" fmla="*/ 317 h 362"/>
                <a:gd name="T20" fmla="*/ 205 w 363"/>
                <a:gd name="T21" fmla="*/ 317 h 362"/>
                <a:gd name="T22" fmla="*/ 250 w 363"/>
                <a:gd name="T23" fmla="*/ 294 h 362"/>
                <a:gd name="T24" fmla="*/ 250 w 363"/>
                <a:gd name="T25" fmla="*/ 272 h 362"/>
                <a:gd name="T26" fmla="*/ 363 w 363"/>
                <a:gd name="T27" fmla="*/ 272 h 362"/>
                <a:gd name="T28" fmla="*/ 363 w 363"/>
                <a:gd name="T29" fmla="*/ 204 h 362"/>
                <a:gd name="T30" fmla="*/ 341 w 363"/>
                <a:gd name="T31" fmla="*/ 181 h 362"/>
                <a:gd name="T32" fmla="*/ 341 w 363"/>
                <a:gd name="T33" fmla="*/ 136 h 362"/>
                <a:gd name="T34" fmla="*/ 318 w 363"/>
                <a:gd name="T35" fmla="*/ 113 h 362"/>
                <a:gd name="T36" fmla="*/ 250 w 363"/>
                <a:gd name="T37" fmla="*/ 68 h 362"/>
                <a:gd name="T38" fmla="*/ 114 w 363"/>
                <a:gd name="T39" fmla="*/ 0 h 362"/>
                <a:gd name="T40" fmla="*/ 91 w 363"/>
                <a:gd name="T41" fmla="*/ 45 h 362"/>
                <a:gd name="T42" fmla="*/ 69 w 363"/>
                <a:gd name="T43" fmla="*/ 22 h 362"/>
                <a:gd name="T44" fmla="*/ 23 w 363"/>
                <a:gd name="T45" fmla="*/ 68 h 362"/>
                <a:gd name="T46" fmla="*/ 23 w 363"/>
                <a:gd name="T47" fmla="*/ 136 h 3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63" h="362">
                  <a:moveTo>
                    <a:pt x="23" y="136"/>
                  </a:moveTo>
                  <a:lnTo>
                    <a:pt x="46" y="204"/>
                  </a:lnTo>
                  <a:lnTo>
                    <a:pt x="0" y="272"/>
                  </a:lnTo>
                  <a:lnTo>
                    <a:pt x="46" y="294"/>
                  </a:lnTo>
                  <a:lnTo>
                    <a:pt x="46" y="340"/>
                  </a:lnTo>
                  <a:lnTo>
                    <a:pt x="69" y="362"/>
                  </a:lnTo>
                  <a:lnTo>
                    <a:pt x="91" y="340"/>
                  </a:lnTo>
                  <a:lnTo>
                    <a:pt x="91" y="272"/>
                  </a:lnTo>
                  <a:lnTo>
                    <a:pt x="137" y="249"/>
                  </a:lnTo>
                  <a:lnTo>
                    <a:pt x="182" y="317"/>
                  </a:lnTo>
                  <a:lnTo>
                    <a:pt x="205" y="317"/>
                  </a:lnTo>
                  <a:lnTo>
                    <a:pt x="250" y="294"/>
                  </a:lnTo>
                  <a:lnTo>
                    <a:pt x="250" y="272"/>
                  </a:lnTo>
                  <a:lnTo>
                    <a:pt x="363" y="272"/>
                  </a:lnTo>
                  <a:lnTo>
                    <a:pt x="363" y="204"/>
                  </a:lnTo>
                  <a:lnTo>
                    <a:pt x="341" y="181"/>
                  </a:lnTo>
                  <a:lnTo>
                    <a:pt x="341" y="136"/>
                  </a:lnTo>
                  <a:lnTo>
                    <a:pt x="318" y="113"/>
                  </a:lnTo>
                  <a:lnTo>
                    <a:pt x="250" y="68"/>
                  </a:lnTo>
                  <a:lnTo>
                    <a:pt x="114" y="0"/>
                  </a:lnTo>
                  <a:lnTo>
                    <a:pt x="91" y="45"/>
                  </a:lnTo>
                  <a:lnTo>
                    <a:pt x="69" y="22"/>
                  </a:lnTo>
                  <a:lnTo>
                    <a:pt x="23" y="68"/>
                  </a:lnTo>
                  <a:lnTo>
                    <a:pt x="23" y="13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7" name="Freeform 135">
              <a:extLst>
                <a:ext uri="{FF2B5EF4-FFF2-40B4-BE49-F238E27FC236}">
                  <a16:creationId xmlns:a16="http://schemas.microsoft.com/office/drawing/2014/main" id="{2842D0ED-7AC2-4413-8279-987CAF7F746E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6" y="2795"/>
              <a:ext cx="427" cy="521"/>
            </a:xfrm>
            <a:custGeom>
              <a:avLst/>
              <a:gdLst>
                <a:gd name="T0" fmla="*/ 91 w 613"/>
                <a:gd name="T1" fmla="*/ 749 h 749"/>
                <a:gd name="T2" fmla="*/ 250 w 613"/>
                <a:gd name="T3" fmla="*/ 703 h 749"/>
                <a:gd name="T4" fmla="*/ 250 w 613"/>
                <a:gd name="T5" fmla="*/ 635 h 749"/>
                <a:gd name="T6" fmla="*/ 295 w 613"/>
                <a:gd name="T7" fmla="*/ 613 h 749"/>
                <a:gd name="T8" fmla="*/ 295 w 613"/>
                <a:gd name="T9" fmla="*/ 545 h 749"/>
                <a:gd name="T10" fmla="*/ 341 w 613"/>
                <a:gd name="T11" fmla="*/ 499 h 749"/>
                <a:gd name="T12" fmla="*/ 363 w 613"/>
                <a:gd name="T13" fmla="*/ 522 h 749"/>
                <a:gd name="T14" fmla="*/ 386 w 613"/>
                <a:gd name="T15" fmla="*/ 477 h 749"/>
                <a:gd name="T16" fmla="*/ 522 w 613"/>
                <a:gd name="T17" fmla="*/ 545 h 749"/>
                <a:gd name="T18" fmla="*/ 522 w 613"/>
                <a:gd name="T19" fmla="*/ 499 h 749"/>
                <a:gd name="T20" fmla="*/ 522 w 613"/>
                <a:gd name="T21" fmla="*/ 477 h 749"/>
                <a:gd name="T22" fmla="*/ 499 w 613"/>
                <a:gd name="T23" fmla="*/ 431 h 749"/>
                <a:gd name="T24" fmla="*/ 522 w 613"/>
                <a:gd name="T25" fmla="*/ 386 h 749"/>
                <a:gd name="T26" fmla="*/ 499 w 613"/>
                <a:gd name="T27" fmla="*/ 363 h 749"/>
                <a:gd name="T28" fmla="*/ 545 w 613"/>
                <a:gd name="T29" fmla="*/ 340 h 749"/>
                <a:gd name="T30" fmla="*/ 545 w 613"/>
                <a:gd name="T31" fmla="*/ 295 h 749"/>
                <a:gd name="T32" fmla="*/ 499 w 613"/>
                <a:gd name="T33" fmla="*/ 295 h 749"/>
                <a:gd name="T34" fmla="*/ 454 w 613"/>
                <a:gd name="T35" fmla="*/ 250 h 749"/>
                <a:gd name="T36" fmla="*/ 454 w 613"/>
                <a:gd name="T37" fmla="*/ 227 h 749"/>
                <a:gd name="T38" fmla="*/ 522 w 613"/>
                <a:gd name="T39" fmla="*/ 159 h 749"/>
                <a:gd name="T40" fmla="*/ 613 w 613"/>
                <a:gd name="T41" fmla="*/ 159 h 749"/>
                <a:gd name="T42" fmla="*/ 613 w 613"/>
                <a:gd name="T43" fmla="*/ 114 h 749"/>
                <a:gd name="T44" fmla="*/ 567 w 613"/>
                <a:gd name="T45" fmla="*/ 91 h 749"/>
                <a:gd name="T46" fmla="*/ 590 w 613"/>
                <a:gd name="T47" fmla="*/ 23 h 749"/>
                <a:gd name="T48" fmla="*/ 545 w 613"/>
                <a:gd name="T49" fmla="*/ 0 h 749"/>
                <a:gd name="T50" fmla="*/ 477 w 613"/>
                <a:gd name="T51" fmla="*/ 46 h 749"/>
                <a:gd name="T52" fmla="*/ 386 w 613"/>
                <a:gd name="T53" fmla="*/ 68 h 749"/>
                <a:gd name="T54" fmla="*/ 386 w 613"/>
                <a:gd name="T55" fmla="*/ 23 h 749"/>
                <a:gd name="T56" fmla="*/ 341 w 613"/>
                <a:gd name="T57" fmla="*/ 23 h 749"/>
                <a:gd name="T58" fmla="*/ 272 w 613"/>
                <a:gd name="T59" fmla="*/ 68 h 749"/>
                <a:gd name="T60" fmla="*/ 250 w 613"/>
                <a:gd name="T61" fmla="*/ 136 h 749"/>
                <a:gd name="T62" fmla="*/ 159 w 613"/>
                <a:gd name="T63" fmla="*/ 204 h 749"/>
                <a:gd name="T64" fmla="*/ 182 w 613"/>
                <a:gd name="T65" fmla="*/ 250 h 749"/>
                <a:gd name="T66" fmla="*/ 136 w 613"/>
                <a:gd name="T67" fmla="*/ 295 h 749"/>
                <a:gd name="T68" fmla="*/ 136 w 613"/>
                <a:gd name="T69" fmla="*/ 363 h 749"/>
                <a:gd name="T70" fmla="*/ 91 w 613"/>
                <a:gd name="T71" fmla="*/ 408 h 749"/>
                <a:gd name="T72" fmla="*/ 23 w 613"/>
                <a:gd name="T73" fmla="*/ 408 h 749"/>
                <a:gd name="T74" fmla="*/ 0 w 613"/>
                <a:gd name="T75" fmla="*/ 454 h 749"/>
                <a:gd name="T76" fmla="*/ 46 w 613"/>
                <a:gd name="T77" fmla="*/ 477 h 749"/>
                <a:gd name="T78" fmla="*/ 46 w 613"/>
                <a:gd name="T79" fmla="*/ 545 h 749"/>
                <a:gd name="T80" fmla="*/ 91 w 613"/>
                <a:gd name="T81" fmla="*/ 613 h 749"/>
                <a:gd name="T82" fmla="*/ 46 w 613"/>
                <a:gd name="T83" fmla="*/ 658 h 749"/>
                <a:gd name="T84" fmla="*/ 23 w 613"/>
                <a:gd name="T85" fmla="*/ 726 h 749"/>
                <a:gd name="T86" fmla="*/ 91 w 613"/>
                <a:gd name="T87" fmla="*/ 749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13" h="749">
                  <a:moveTo>
                    <a:pt x="91" y="749"/>
                  </a:moveTo>
                  <a:lnTo>
                    <a:pt x="250" y="703"/>
                  </a:lnTo>
                  <a:lnTo>
                    <a:pt x="250" y="635"/>
                  </a:lnTo>
                  <a:lnTo>
                    <a:pt x="295" y="613"/>
                  </a:lnTo>
                  <a:lnTo>
                    <a:pt x="295" y="545"/>
                  </a:lnTo>
                  <a:lnTo>
                    <a:pt x="341" y="499"/>
                  </a:lnTo>
                  <a:lnTo>
                    <a:pt x="363" y="522"/>
                  </a:lnTo>
                  <a:lnTo>
                    <a:pt x="386" y="477"/>
                  </a:lnTo>
                  <a:lnTo>
                    <a:pt x="522" y="545"/>
                  </a:lnTo>
                  <a:lnTo>
                    <a:pt x="522" y="499"/>
                  </a:lnTo>
                  <a:lnTo>
                    <a:pt x="522" y="477"/>
                  </a:lnTo>
                  <a:lnTo>
                    <a:pt x="499" y="431"/>
                  </a:lnTo>
                  <a:lnTo>
                    <a:pt x="522" y="386"/>
                  </a:lnTo>
                  <a:lnTo>
                    <a:pt x="499" y="363"/>
                  </a:lnTo>
                  <a:lnTo>
                    <a:pt x="545" y="340"/>
                  </a:lnTo>
                  <a:lnTo>
                    <a:pt x="545" y="295"/>
                  </a:lnTo>
                  <a:lnTo>
                    <a:pt x="499" y="295"/>
                  </a:lnTo>
                  <a:lnTo>
                    <a:pt x="454" y="250"/>
                  </a:lnTo>
                  <a:lnTo>
                    <a:pt x="454" y="227"/>
                  </a:lnTo>
                  <a:lnTo>
                    <a:pt x="522" y="159"/>
                  </a:lnTo>
                  <a:lnTo>
                    <a:pt x="613" y="159"/>
                  </a:lnTo>
                  <a:lnTo>
                    <a:pt x="613" y="114"/>
                  </a:lnTo>
                  <a:lnTo>
                    <a:pt x="567" y="91"/>
                  </a:lnTo>
                  <a:lnTo>
                    <a:pt x="590" y="23"/>
                  </a:lnTo>
                  <a:lnTo>
                    <a:pt x="545" y="0"/>
                  </a:lnTo>
                  <a:lnTo>
                    <a:pt x="477" y="46"/>
                  </a:lnTo>
                  <a:lnTo>
                    <a:pt x="386" y="68"/>
                  </a:lnTo>
                  <a:lnTo>
                    <a:pt x="386" y="23"/>
                  </a:lnTo>
                  <a:lnTo>
                    <a:pt x="341" y="23"/>
                  </a:lnTo>
                  <a:lnTo>
                    <a:pt x="272" y="68"/>
                  </a:lnTo>
                  <a:lnTo>
                    <a:pt x="250" y="136"/>
                  </a:lnTo>
                  <a:lnTo>
                    <a:pt x="159" y="204"/>
                  </a:lnTo>
                  <a:lnTo>
                    <a:pt x="182" y="250"/>
                  </a:lnTo>
                  <a:lnTo>
                    <a:pt x="136" y="295"/>
                  </a:lnTo>
                  <a:lnTo>
                    <a:pt x="136" y="363"/>
                  </a:lnTo>
                  <a:lnTo>
                    <a:pt x="91" y="408"/>
                  </a:lnTo>
                  <a:lnTo>
                    <a:pt x="23" y="408"/>
                  </a:lnTo>
                  <a:lnTo>
                    <a:pt x="0" y="454"/>
                  </a:lnTo>
                  <a:lnTo>
                    <a:pt x="46" y="477"/>
                  </a:lnTo>
                  <a:lnTo>
                    <a:pt x="46" y="545"/>
                  </a:lnTo>
                  <a:lnTo>
                    <a:pt x="91" y="613"/>
                  </a:lnTo>
                  <a:lnTo>
                    <a:pt x="46" y="658"/>
                  </a:lnTo>
                  <a:lnTo>
                    <a:pt x="23" y="726"/>
                  </a:lnTo>
                  <a:lnTo>
                    <a:pt x="91" y="7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8" name="Freeform 136">
              <a:extLst>
                <a:ext uri="{FF2B5EF4-FFF2-40B4-BE49-F238E27FC236}">
                  <a16:creationId xmlns:a16="http://schemas.microsoft.com/office/drawing/2014/main" id="{F3A8CDE8-3FCF-496A-9989-D21CB3B58FE6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1" y="2889"/>
              <a:ext cx="412" cy="411"/>
            </a:xfrm>
            <a:custGeom>
              <a:avLst/>
              <a:gdLst>
                <a:gd name="T0" fmla="*/ 431 w 590"/>
                <a:gd name="T1" fmla="*/ 590 h 590"/>
                <a:gd name="T2" fmla="*/ 454 w 590"/>
                <a:gd name="T3" fmla="*/ 522 h 590"/>
                <a:gd name="T4" fmla="*/ 499 w 590"/>
                <a:gd name="T5" fmla="*/ 477 h 590"/>
                <a:gd name="T6" fmla="*/ 454 w 590"/>
                <a:gd name="T7" fmla="*/ 409 h 590"/>
                <a:gd name="T8" fmla="*/ 454 w 590"/>
                <a:gd name="T9" fmla="*/ 341 h 590"/>
                <a:gd name="T10" fmla="*/ 408 w 590"/>
                <a:gd name="T11" fmla="*/ 318 h 590"/>
                <a:gd name="T12" fmla="*/ 431 w 590"/>
                <a:gd name="T13" fmla="*/ 272 h 590"/>
                <a:gd name="T14" fmla="*/ 499 w 590"/>
                <a:gd name="T15" fmla="*/ 272 h 590"/>
                <a:gd name="T16" fmla="*/ 544 w 590"/>
                <a:gd name="T17" fmla="*/ 227 h 590"/>
                <a:gd name="T18" fmla="*/ 544 w 590"/>
                <a:gd name="T19" fmla="*/ 159 h 590"/>
                <a:gd name="T20" fmla="*/ 590 w 590"/>
                <a:gd name="T21" fmla="*/ 114 h 590"/>
                <a:gd name="T22" fmla="*/ 567 w 590"/>
                <a:gd name="T23" fmla="*/ 68 h 590"/>
                <a:gd name="T24" fmla="*/ 499 w 590"/>
                <a:gd name="T25" fmla="*/ 23 h 590"/>
                <a:gd name="T26" fmla="*/ 431 w 590"/>
                <a:gd name="T27" fmla="*/ 23 h 590"/>
                <a:gd name="T28" fmla="*/ 363 w 590"/>
                <a:gd name="T29" fmla="*/ 46 h 590"/>
                <a:gd name="T30" fmla="*/ 295 w 590"/>
                <a:gd name="T31" fmla="*/ 0 h 590"/>
                <a:gd name="T32" fmla="*/ 272 w 590"/>
                <a:gd name="T33" fmla="*/ 46 h 590"/>
                <a:gd name="T34" fmla="*/ 295 w 590"/>
                <a:gd name="T35" fmla="*/ 68 h 590"/>
                <a:gd name="T36" fmla="*/ 227 w 590"/>
                <a:gd name="T37" fmla="*/ 136 h 590"/>
                <a:gd name="T38" fmla="*/ 204 w 590"/>
                <a:gd name="T39" fmla="*/ 182 h 590"/>
                <a:gd name="T40" fmla="*/ 250 w 590"/>
                <a:gd name="T41" fmla="*/ 250 h 590"/>
                <a:gd name="T42" fmla="*/ 204 w 590"/>
                <a:gd name="T43" fmla="*/ 272 h 590"/>
                <a:gd name="T44" fmla="*/ 136 w 590"/>
                <a:gd name="T45" fmla="*/ 250 h 590"/>
                <a:gd name="T46" fmla="*/ 91 w 590"/>
                <a:gd name="T47" fmla="*/ 250 h 590"/>
                <a:gd name="T48" fmla="*/ 45 w 590"/>
                <a:gd name="T49" fmla="*/ 227 h 590"/>
                <a:gd name="T50" fmla="*/ 23 w 590"/>
                <a:gd name="T51" fmla="*/ 272 h 590"/>
                <a:gd name="T52" fmla="*/ 23 w 590"/>
                <a:gd name="T53" fmla="*/ 341 h 590"/>
                <a:gd name="T54" fmla="*/ 45 w 590"/>
                <a:gd name="T55" fmla="*/ 409 h 590"/>
                <a:gd name="T56" fmla="*/ 0 w 590"/>
                <a:gd name="T57" fmla="*/ 454 h 590"/>
                <a:gd name="T58" fmla="*/ 0 w 590"/>
                <a:gd name="T59" fmla="*/ 499 h 590"/>
                <a:gd name="T60" fmla="*/ 68 w 590"/>
                <a:gd name="T61" fmla="*/ 477 h 590"/>
                <a:gd name="T62" fmla="*/ 91 w 590"/>
                <a:gd name="T63" fmla="*/ 545 h 590"/>
                <a:gd name="T64" fmla="*/ 136 w 590"/>
                <a:gd name="T65" fmla="*/ 477 h 590"/>
                <a:gd name="T66" fmla="*/ 250 w 590"/>
                <a:gd name="T67" fmla="*/ 454 h 590"/>
                <a:gd name="T68" fmla="*/ 272 w 590"/>
                <a:gd name="T69" fmla="*/ 522 h 590"/>
                <a:gd name="T70" fmla="*/ 318 w 590"/>
                <a:gd name="T71" fmla="*/ 545 h 590"/>
                <a:gd name="T72" fmla="*/ 340 w 590"/>
                <a:gd name="T73" fmla="*/ 522 h 590"/>
                <a:gd name="T74" fmla="*/ 386 w 590"/>
                <a:gd name="T75" fmla="*/ 590 h 590"/>
                <a:gd name="T76" fmla="*/ 408 w 590"/>
                <a:gd name="T77" fmla="*/ 567 h 590"/>
                <a:gd name="T78" fmla="*/ 431 w 590"/>
                <a:gd name="T79" fmla="*/ 59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590" h="590">
                  <a:moveTo>
                    <a:pt x="431" y="590"/>
                  </a:moveTo>
                  <a:lnTo>
                    <a:pt x="454" y="522"/>
                  </a:lnTo>
                  <a:lnTo>
                    <a:pt x="499" y="477"/>
                  </a:lnTo>
                  <a:lnTo>
                    <a:pt x="454" y="409"/>
                  </a:lnTo>
                  <a:lnTo>
                    <a:pt x="454" y="341"/>
                  </a:lnTo>
                  <a:lnTo>
                    <a:pt x="408" y="318"/>
                  </a:lnTo>
                  <a:lnTo>
                    <a:pt x="431" y="272"/>
                  </a:lnTo>
                  <a:lnTo>
                    <a:pt x="499" y="272"/>
                  </a:lnTo>
                  <a:lnTo>
                    <a:pt x="544" y="227"/>
                  </a:lnTo>
                  <a:lnTo>
                    <a:pt x="544" y="159"/>
                  </a:lnTo>
                  <a:lnTo>
                    <a:pt x="590" y="114"/>
                  </a:lnTo>
                  <a:lnTo>
                    <a:pt x="567" y="68"/>
                  </a:lnTo>
                  <a:lnTo>
                    <a:pt x="499" y="23"/>
                  </a:lnTo>
                  <a:lnTo>
                    <a:pt x="431" y="23"/>
                  </a:lnTo>
                  <a:lnTo>
                    <a:pt x="363" y="46"/>
                  </a:lnTo>
                  <a:lnTo>
                    <a:pt x="295" y="0"/>
                  </a:lnTo>
                  <a:lnTo>
                    <a:pt x="272" y="46"/>
                  </a:lnTo>
                  <a:lnTo>
                    <a:pt x="295" y="68"/>
                  </a:lnTo>
                  <a:lnTo>
                    <a:pt x="227" y="136"/>
                  </a:lnTo>
                  <a:lnTo>
                    <a:pt x="204" y="182"/>
                  </a:lnTo>
                  <a:lnTo>
                    <a:pt x="250" y="250"/>
                  </a:lnTo>
                  <a:lnTo>
                    <a:pt x="204" y="272"/>
                  </a:lnTo>
                  <a:lnTo>
                    <a:pt x="136" y="250"/>
                  </a:lnTo>
                  <a:lnTo>
                    <a:pt x="91" y="250"/>
                  </a:lnTo>
                  <a:lnTo>
                    <a:pt x="45" y="227"/>
                  </a:lnTo>
                  <a:lnTo>
                    <a:pt x="23" y="272"/>
                  </a:lnTo>
                  <a:lnTo>
                    <a:pt x="23" y="341"/>
                  </a:lnTo>
                  <a:lnTo>
                    <a:pt x="45" y="409"/>
                  </a:lnTo>
                  <a:lnTo>
                    <a:pt x="0" y="454"/>
                  </a:lnTo>
                  <a:lnTo>
                    <a:pt x="0" y="499"/>
                  </a:lnTo>
                  <a:lnTo>
                    <a:pt x="68" y="477"/>
                  </a:lnTo>
                  <a:lnTo>
                    <a:pt x="91" y="545"/>
                  </a:lnTo>
                  <a:lnTo>
                    <a:pt x="136" y="477"/>
                  </a:lnTo>
                  <a:lnTo>
                    <a:pt x="250" y="454"/>
                  </a:lnTo>
                  <a:lnTo>
                    <a:pt x="272" y="522"/>
                  </a:lnTo>
                  <a:lnTo>
                    <a:pt x="318" y="545"/>
                  </a:lnTo>
                  <a:lnTo>
                    <a:pt x="340" y="522"/>
                  </a:lnTo>
                  <a:lnTo>
                    <a:pt x="386" y="590"/>
                  </a:lnTo>
                  <a:lnTo>
                    <a:pt x="408" y="567"/>
                  </a:lnTo>
                  <a:lnTo>
                    <a:pt x="431" y="5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49" name="Freeform 137">
              <a:extLst>
                <a:ext uri="{FF2B5EF4-FFF2-40B4-BE49-F238E27FC236}">
                  <a16:creationId xmlns:a16="http://schemas.microsoft.com/office/drawing/2014/main" id="{2BDA6409-7C5D-4B99-B5B7-DE7E7FB04067}"/>
                </a:ext>
              </a:extLst>
            </p:cNvPr>
            <p:cNvSpPr>
              <a:spLocks/>
            </p:cNvSpPr>
            <p:nvPr/>
          </p:nvSpPr>
          <p:spPr bwMode="auto">
            <a:xfrm>
              <a:off x="2755" y="3206"/>
              <a:ext cx="284" cy="253"/>
            </a:xfrm>
            <a:custGeom>
              <a:avLst/>
              <a:gdLst>
                <a:gd name="T0" fmla="*/ 68 w 408"/>
                <a:gd name="T1" fmla="*/ 363 h 363"/>
                <a:gd name="T2" fmla="*/ 249 w 408"/>
                <a:gd name="T3" fmla="*/ 363 h 363"/>
                <a:gd name="T4" fmla="*/ 272 w 408"/>
                <a:gd name="T5" fmla="*/ 295 h 363"/>
                <a:gd name="T6" fmla="*/ 317 w 408"/>
                <a:gd name="T7" fmla="*/ 295 h 363"/>
                <a:gd name="T8" fmla="*/ 340 w 408"/>
                <a:gd name="T9" fmla="*/ 249 h 363"/>
                <a:gd name="T10" fmla="*/ 408 w 408"/>
                <a:gd name="T11" fmla="*/ 204 h 363"/>
                <a:gd name="T12" fmla="*/ 408 w 408"/>
                <a:gd name="T13" fmla="*/ 159 h 363"/>
                <a:gd name="T14" fmla="*/ 340 w 408"/>
                <a:gd name="T15" fmla="*/ 136 h 363"/>
                <a:gd name="T16" fmla="*/ 317 w 408"/>
                <a:gd name="T17" fmla="*/ 113 h 363"/>
                <a:gd name="T18" fmla="*/ 295 w 408"/>
                <a:gd name="T19" fmla="*/ 136 h 363"/>
                <a:gd name="T20" fmla="*/ 249 w 408"/>
                <a:gd name="T21" fmla="*/ 68 h 363"/>
                <a:gd name="T22" fmla="*/ 227 w 408"/>
                <a:gd name="T23" fmla="*/ 91 h 363"/>
                <a:gd name="T24" fmla="*/ 181 w 408"/>
                <a:gd name="T25" fmla="*/ 68 h 363"/>
                <a:gd name="T26" fmla="*/ 159 w 408"/>
                <a:gd name="T27" fmla="*/ 0 h 363"/>
                <a:gd name="T28" fmla="*/ 45 w 408"/>
                <a:gd name="T29" fmla="*/ 23 h 363"/>
                <a:gd name="T30" fmla="*/ 0 w 408"/>
                <a:gd name="T31" fmla="*/ 91 h 363"/>
                <a:gd name="T32" fmla="*/ 22 w 408"/>
                <a:gd name="T33" fmla="*/ 91 h 363"/>
                <a:gd name="T34" fmla="*/ 45 w 408"/>
                <a:gd name="T35" fmla="*/ 136 h 363"/>
                <a:gd name="T36" fmla="*/ 91 w 408"/>
                <a:gd name="T37" fmla="*/ 136 h 363"/>
                <a:gd name="T38" fmla="*/ 45 w 408"/>
                <a:gd name="T39" fmla="*/ 181 h 363"/>
                <a:gd name="T40" fmla="*/ 45 w 408"/>
                <a:gd name="T41" fmla="*/ 249 h 363"/>
                <a:gd name="T42" fmla="*/ 22 w 408"/>
                <a:gd name="T43" fmla="*/ 272 h 363"/>
                <a:gd name="T44" fmla="*/ 68 w 408"/>
                <a:gd name="T45" fmla="*/ 317 h 363"/>
                <a:gd name="T46" fmla="*/ 68 w 408"/>
                <a:gd name="T47" fmla="*/ 295 h 363"/>
                <a:gd name="T48" fmla="*/ 45 w 408"/>
                <a:gd name="T49" fmla="*/ 272 h 363"/>
                <a:gd name="T50" fmla="*/ 68 w 408"/>
                <a:gd name="T51" fmla="*/ 227 h 363"/>
                <a:gd name="T52" fmla="*/ 91 w 408"/>
                <a:gd name="T53" fmla="*/ 227 h 363"/>
                <a:gd name="T54" fmla="*/ 91 w 408"/>
                <a:gd name="T55" fmla="*/ 272 h 363"/>
                <a:gd name="T56" fmla="*/ 113 w 408"/>
                <a:gd name="T57" fmla="*/ 272 h 363"/>
                <a:gd name="T58" fmla="*/ 159 w 408"/>
                <a:gd name="T59" fmla="*/ 295 h 363"/>
                <a:gd name="T60" fmla="*/ 181 w 408"/>
                <a:gd name="T61" fmla="*/ 272 h 363"/>
                <a:gd name="T62" fmla="*/ 204 w 408"/>
                <a:gd name="T63" fmla="*/ 295 h 363"/>
                <a:gd name="T64" fmla="*/ 204 w 408"/>
                <a:gd name="T65" fmla="*/ 340 h 363"/>
                <a:gd name="T66" fmla="*/ 159 w 408"/>
                <a:gd name="T67" fmla="*/ 340 h 363"/>
                <a:gd name="T68" fmla="*/ 103 w 408"/>
                <a:gd name="T69" fmla="*/ 337 h 363"/>
                <a:gd name="T70" fmla="*/ 68 w 408"/>
                <a:gd name="T71" fmla="*/ 363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08" h="363">
                  <a:moveTo>
                    <a:pt x="68" y="363"/>
                  </a:moveTo>
                  <a:lnTo>
                    <a:pt x="249" y="363"/>
                  </a:lnTo>
                  <a:lnTo>
                    <a:pt x="272" y="295"/>
                  </a:lnTo>
                  <a:lnTo>
                    <a:pt x="317" y="295"/>
                  </a:lnTo>
                  <a:lnTo>
                    <a:pt x="340" y="249"/>
                  </a:lnTo>
                  <a:lnTo>
                    <a:pt x="408" y="204"/>
                  </a:lnTo>
                  <a:lnTo>
                    <a:pt x="408" y="159"/>
                  </a:lnTo>
                  <a:lnTo>
                    <a:pt x="340" y="136"/>
                  </a:lnTo>
                  <a:lnTo>
                    <a:pt x="317" y="113"/>
                  </a:lnTo>
                  <a:lnTo>
                    <a:pt x="295" y="136"/>
                  </a:lnTo>
                  <a:lnTo>
                    <a:pt x="249" y="68"/>
                  </a:lnTo>
                  <a:lnTo>
                    <a:pt x="227" y="91"/>
                  </a:lnTo>
                  <a:lnTo>
                    <a:pt x="181" y="68"/>
                  </a:lnTo>
                  <a:lnTo>
                    <a:pt x="159" y="0"/>
                  </a:lnTo>
                  <a:lnTo>
                    <a:pt x="45" y="23"/>
                  </a:lnTo>
                  <a:lnTo>
                    <a:pt x="0" y="91"/>
                  </a:lnTo>
                  <a:lnTo>
                    <a:pt x="22" y="91"/>
                  </a:lnTo>
                  <a:lnTo>
                    <a:pt x="45" y="136"/>
                  </a:lnTo>
                  <a:lnTo>
                    <a:pt x="91" y="136"/>
                  </a:lnTo>
                  <a:lnTo>
                    <a:pt x="45" y="181"/>
                  </a:lnTo>
                  <a:lnTo>
                    <a:pt x="45" y="249"/>
                  </a:lnTo>
                  <a:lnTo>
                    <a:pt x="22" y="272"/>
                  </a:lnTo>
                  <a:lnTo>
                    <a:pt x="68" y="317"/>
                  </a:lnTo>
                  <a:lnTo>
                    <a:pt x="68" y="295"/>
                  </a:lnTo>
                  <a:lnTo>
                    <a:pt x="45" y="272"/>
                  </a:lnTo>
                  <a:lnTo>
                    <a:pt x="68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113" y="272"/>
                  </a:lnTo>
                  <a:lnTo>
                    <a:pt x="159" y="295"/>
                  </a:lnTo>
                  <a:lnTo>
                    <a:pt x="181" y="272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159" y="340"/>
                  </a:lnTo>
                  <a:lnTo>
                    <a:pt x="103" y="337"/>
                  </a:lnTo>
                  <a:lnTo>
                    <a:pt x="68" y="36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0" name="Freeform 138">
              <a:extLst>
                <a:ext uri="{FF2B5EF4-FFF2-40B4-BE49-F238E27FC236}">
                  <a16:creationId xmlns:a16="http://schemas.microsoft.com/office/drawing/2014/main" id="{8ECBD679-02D2-4779-BA71-758CC57A9E90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5" y="3222"/>
              <a:ext cx="331" cy="442"/>
            </a:xfrm>
            <a:custGeom>
              <a:avLst/>
              <a:gdLst>
                <a:gd name="T0" fmla="*/ 340 w 476"/>
                <a:gd name="T1" fmla="*/ 22 h 635"/>
                <a:gd name="T2" fmla="*/ 408 w 476"/>
                <a:gd name="T3" fmla="*/ 0 h 635"/>
                <a:gd name="T4" fmla="*/ 431 w 476"/>
                <a:gd name="T5" fmla="*/ 68 h 635"/>
                <a:gd name="T6" fmla="*/ 453 w 476"/>
                <a:gd name="T7" fmla="*/ 68 h 635"/>
                <a:gd name="T8" fmla="*/ 476 w 476"/>
                <a:gd name="T9" fmla="*/ 113 h 635"/>
                <a:gd name="T10" fmla="*/ 408 w 476"/>
                <a:gd name="T11" fmla="*/ 136 h 635"/>
                <a:gd name="T12" fmla="*/ 385 w 476"/>
                <a:gd name="T13" fmla="*/ 181 h 635"/>
                <a:gd name="T14" fmla="*/ 317 w 476"/>
                <a:gd name="T15" fmla="*/ 226 h 635"/>
                <a:gd name="T16" fmla="*/ 340 w 476"/>
                <a:gd name="T17" fmla="*/ 272 h 635"/>
                <a:gd name="T18" fmla="*/ 317 w 476"/>
                <a:gd name="T19" fmla="*/ 294 h 635"/>
                <a:gd name="T20" fmla="*/ 363 w 476"/>
                <a:gd name="T21" fmla="*/ 317 h 635"/>
                <a:gd name="T22" fmla="*/ 408 w 476"/>
                <a:gd name="T23" fmla="*/ 362 h 635"/>
                <a:gd name="T24" fmla="*/ 453 w 476"/>
                <a:gd name="T25" fmla="*/ 408 h 635"/>
                <a:gd name="T26" fmla="*/ 408 w 476"/>
                <a:gd name="T27" fmla="*/ 430 h 635"/>
                <a:gd name="T28" fmla="*/ 408 w 476"/>
                <a:gd name="T29" fmla="*/ 453 h 635"/>
                <a:gd name="T30" fmla="*/ 385 w 476"/>
                <a:gd name="T31" fmla="*/ 430 h 635"/>
                <a:gd name="T32" fmla="*/ 340 w 476"/>
                <a:gd name="T33" fmla="*/ 430 h 635"/>
                <a:gd name="T34" fmla="*/ 317 w 476"/>
                <a:gd name="T35" fmla="*/ 430 h 635"/>
                <a:gd name="T36" fmla="*/ 204 w 476"/>
                <a:gd name="T37" fmla="*/ 430 h 635"/>
                <a:gd name="T38" fmla="*/ 181 w 476"/>
                <a:gd name="T39" fmla="*/ 476 h 635"/>
                <a:gd name="T40" fmla="*/ 159 w 476"/>
                <a:gd name="T41" fmla="*/ 476 h 635"/>
                <a:gd name="T42" fmla="*/ 136 w 476"/>
                <a:gd name="T43" fmla="*/ 499 h 635"/>
                <a:gd name="T44" fmla="*/ 159 w 476"/>
                <a:gd name="T45" fmla="*/ 521 h 635"/>
                <a:gd name="T46" fmla="*/ 136 w 476"/>
                <a:gd name="T47" fmla="*/ 544 h 635"/>
                <a:gd name="T48" fmla="*/ 68 w 476"/>
                <a:gd name="T49" fmla="*/ 567 h 635"/>
                <a:gd name="T50" fmla="*/ 45 w 476"/>
                <a:gd name="T51" fmla="*/ 635 h 635"/>
                <a:gd name="T52" fmla="*/ 0 w 476"/>
                <a:gd name="T53" fmla="*/ 567 h 635"/>
                <a:gd name="T54" fmla="*/ 23 w 476"/>
                <a:gd name="T55" fmla="*/ 521 h 635"/>
                <a:gd name="T56" fmla="*/ 68 w 476"/>
                <a:gd name="T57" fmla="*/ 521 h 635"/>
                <a:gd name="T58" fmla="*/ 113 w 476"/>
                <a:gd name="T59" fmla="*/ 499 h 635"/>
                <a:gd name="T60" fmla="*/ 159 w 476"/>
                <a:gd name="T61" fmla="*/ 317 h 635"/>
                <a:gd name="T62" fmla="*/ 204 w 476"/>
                <a:gd name="T63" fmla="*/ 294 h 635"/>
                <a:gd name="T64" fmla="*/ 159 w 476"/>
                <a:gd name="T65" fmla="*/ 272 h 635"/>
                <a:gd name="T66" fmla="*/ 181 w 476"/>
                <a:gd name="T67" fmla="*/ 226 h 635"/>
                <a:gd name="T68" fmla="*/ 159 w 476"/>
                <a:gd name="T69" fmla="*/ 181 h 635"/>
                <a:gd name="T70" fmla="*/ 181 w 476"/>
                <a:gd name="T71" fmla="*/ 136 h 635"/>
                <a:gd name="T72" fmla="*/ 204 w 476"/>
                <a:gd name="T73" fmla="*/ 113 h 635"/>
                <a:gd name="T74" fmla="*/ 272 w 476"/>
                <a:gd name="T75" fmla="*/ 158 h 635"/>
                <a:gd name="T76" fmla="*/ 340 w 476"/>
                <a:gd name="T77" fmla="*/ 113 h 635"/>
                <a:gd name="T78" fmla="*/ 340 w 476"/>
                <a:gd name="T79" fmla="*/ 68 h 635"/>
                <a:gd name="T80" fmla="*/ 363 w 476"/>
                <a:gd name="T81" fmla="*/ 45 h 635"/>
                <a:gd name="T82" fmla="*/ 340 w 476"/>
                <a:gd name="T83" fmla="*/ 2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76" h="635">
                  <a:moveTo>
                    <a:pt x="340" y="22"/>
                  </a:moveTo>
                  <a:lnTo>
                    <a:pt x="408" y="0"/>
                  </a:lnTo>
                  <a:lnTo>
                    <a:pt x="431" y="68"/>
                  </a:lnTo>
                  <a:lnTo>
                    <a:pt x="453" y="68"/>
                  </a:lnTo>
                  <a:lnTo>
                    <a:pt x="476" y="113"/>
                  </a:lnTo>
                  <a:lnTo>
                    <a:pt x="408" y="136"/>
                  </a:lnTo>
                  <a:lnTo>
                    <a:pt x="385" y="181"/>
                  </a:lnTo>
                  <a:lnTo>
                    <a:pt x="317" y="226"/>
                  </a:lnTo>
                  <a:lnTo>
                    <a:pt x="340" y="272"/>
                  </a:lnTo>
                  <a:lnTo>
                    <a:pt x="317" y="294"/>
                  </a:lnTo>
                  <a:lnTo>
                    <a:pt x="363" y="317"/>
                  </a:lnTo>
                  <a:lnTo>
                    <a:pt x="408" y="362"/>
                  </a:lnTo>
                  <a:lnTo>
                    <a:pt x="453" y="408"/>
                  </a:lnTo>
                  <a:lnTo>
                    <a:pt x="408" y="430"/>
                  </a:lnTo>
                  <a:lnTo>
                    <a:pt x="408" y="453"/>
                  </a:lnTo>
                  <a:lnTo>
                    <a:pt x="385" y="430"/>
                  </a:lnTo>
                  <a:lnTo>
                    <a:pt x="340" y="430"/>
                  </a:lnTo>
                  <a:lnTo>
                    <a:pt x="317" y="430"/>
                  </a:lnTo>
                  <a:lnTo>
                    <a:pt x="204" y="430"/>
                  </a:lnTo>
                  <a:lnTo>
                    <a:pt x="181" y="476"/>
                  </a:lnTo>
                  <a:lnTo>
                    <a:pt x="159" y="476"/>
                  </a:lnTo>
                  <a:lnTo>
                    <a:pt x="136" y="499"/>
                  </a:lnTo>
                  <a:lnTo>
                    <a:pt x="159" y="521"/>
                  </a:lnTo>
                  <a:lnTo>
                    <a:pt x="136" y="544"/>
                  </a:lnTo>
                  <a:lnTo>
                    <a:pt x="68" y="567"/>
                  </a:lnTo>
                  <a:lnTo>
                    <a:pt x="45" y="635"/>
                  </a:lnTo>
                  <a:lnTo>
                    <a:pt x="0" y="567"/>
                  </a:lnTo>
                  <a:lnTo>
                    <a:pt x="23" y="521"/>
                  </a:lnTo>
                  <a:lnTo>
                    <a:pt x="68" y="521"/>
                  </a:lnTo>
                  <a:lnTo>
                    <a:pt x="113" y="499"/>
                  </a:lnTo>
                  <a:lnTo>
                    <a:pt x="159" y="317"/>
                  </a:lnTo>
                  <a:lnTo>
                    <a:pt x="204" y="294"/>
                  </a:lnTo>
                  <a:lnTo>
                    <a:pt x="159" y="272"/>
                  </a:lnTo>
                  <a:lnTo>
                    <a:pt x="181" y="226"/>
                  </a:lnTo>
                  <a:lnTo>
                    <a:pt x="159" y="181"/>
                  </a:lnTo>
                  <a:lnTo>
                    <a:pt x="181" y="136"/>
                  </a:lnTo>
                  <a:lnTo>
                    <a:pt x="204" y="113"/>
                  </a:lnTo>
                  <a:lnTo>
                    <a:pt x="272" y="158"/>
                  </a:lnTo>
                  <a:lnTo>
                    <a:pt x="340" y="113"/>
                  </a:lnTo>
                  <a:lnTo>
                    <a:pt x="340" y="68"/>
                  </a:lnTo>
                  <a:lnTo>
                    <a:pt x="363" y="45"/>
                  </a:lnTo>
                  <a:lnTo>
                    <a:pt x="340" y="2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1" name="Freeform 139">
              <a:extLst>
                <a:ext uri="{FF2B5EF4-FFF2-40B4-BE49-F238E27FC236}">
                  <a16:creationId xmlns:a16="http://schemas.microsoft.com/office/drawing/2014/main" id="{997F6787-8D28-460A-B2DA-47D03B31B928}"/>
                </a:ext>
              </a:extLst>
            </p:cNvPr>
            <p:cNvSpPr>
              <a:spLocks/>
            </p:cNvSpPr>
            <p:nvPr/>
          </p:nvSpPr>
          <p:spPr bwMode="auto">
            <a:xfrm>
              <a:off x="2391" y="3316"/>
              <a:ext cx="206" cy="301"/>
            </a:xfrm>
            <a:custGeom>
              <a:avLst/>
              <a:gdLst>
                <a:gd name="T0" fmla="*/ 250 w 295"/>
                <a:gd name="T1" fmla="*/ 45 h 431"/>
                <a:gd name="T2" fmla="*/ 272 w 295"/>
                <a:gd name="T3" fmla="*/ 90 h 431"/>
                <a:gd name="T4" fmla="*/ 250 w 295"/>
                <a:gd name="T5" fmla="*/ 136 h 431"/>
                <a:gd name="T6" fmla="*/ 295 w 295"/>
                <a:gd name="T7" fmla="*/ 158 h 431"/>
                <a:gd name="T8" fmla="*/ 250 w 295"/>
                <a:gd name="T9" fmla="*/ 181 h 431"/>
                <a:gd name="T10" fmla="*/ 204 w 295"/>
                <a:gd name="T11" fmla="*/ 363 h 431"/>
                <a:gd name="T12" fmla="*/ 159 w 295"/>
                <a:gd name="T13" fmla="*/ 385 h 431"/>
                <a:gd name="T14" fmla="*/ 114 w 295"/>
                <a:gd name="T15" fmla="*/ 385 h 431"/>
                <a:gd name="T16" fmla="*/ 91 w 295"/>
                <a:gd name="T17" fmla="*/ 431 h 431"/>
                <a:gd name="T18" fmla="*/ 0 w 295"/>
                <a:gd name="T19" fmla="*/ 363 h 431"/>
                <a:gd name="T20" fmla="*/ 0 w 295"/>
                <a:gd name="T21" fmla="*/ 294 h 431"/>
                <a:gd name="T22" fmla="*/ 46 w 295"/>
                <a:gd name="T23" fmla="*/ 249 h 431"/>
                <a:gd name="T24" fmla="*/ 91 w 295"/>
                <a:gd name="T25" fmla="*/ 249 h 431"/>
                <a:gd name="T26" fmla="*/ 68 w 295"/>
                <a:gd name="T27" fmla="*/ 158 h 431"/>
                <a:gd name="T28" fmla="*/ 114 w 295"/>
                <a:gd name="T29" fmla="*/ 90 h 431"/>
                <a:gd name="T30" fmla="*/ 114 w 295"/>
                <a:gd name="T31" fmla="*/ 45 h 431"/>
                <a:gd name="T32" fmla="*/ 159 w 295"/>
                <a:gd name="T33" fmla="*/ 0 h 431"/>
                <a:gd name="T34" fmla="*/ 159 w 295"/>
                <a:gd name="T35" fmla="*/ 45 h 431"/>
                <a:gd name="T36" fmla="*/ 250 w 295"/>
                <a:gd name="T37" fmla="*/ 45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95" h="431">
                  <a:moveTo>
                    <a:pt x="250" y="45"/>
                  </a:moveTo>
                  <a:lnTo>
                    <a:pt x="272" y="90"/>
                  </a:lnTo>
                  <a:lnTo>
                    <a:pt x="250" y="136"/>
                  </a:lnTo>
                  <a:lnTo>
                    <a:pt x="295" y="158"/>
                  </a:lnTo>
                  <a:lnTo>
                    <a:pt x="250" y="181"/>
                  </a:lnTo>
                  <a:lnTo>
                    <a:pt x="204" y="363"/>
                  </a:lnTo>
                  <a:lnTo>
                    <a:pt x="159" y="385"/>
                  </a:lnTo>
                  <a:lnTo>
                    <a:pt x="114" y="385"/>
                  </a:lnTo>
                  <a:lnTo>
                    <a:pt x="91" y="431"/>
                  </a:lnTo>
                  <a:lnTo>
                    <a:pt x="0" y="363"/>
                  </a:lnTo>
                  <a:lnTo>
                    <a:pt x="0" y="294"/>
                  </a:lnTo>
                  <a:lnTo>
                    <a:pt x="46" y="249"/>
                  </a:lnTo>
                  <a:lnTo>
                    <a:pt x="91" y="249"/>
                  </a:lnTo>
                  <a:lnTo>
                    <a:pt x="68" y="158"/>
                  </a:lnTo>
                  <a:lnTo>
                    <a:pt x="114" y="90"/>
                  </a:lnTo>
                  <a:lnTo>
                    <a:pt x="114" y="45"/>
                  </a:lnTo>
                  <a:lnTo>
                    <a:pt x="159" y="0"/>
                  </a:lnTo>
                  <a:lnTo>
                    <a:pt x="159" y="45"/>
                  </a:lnTo>
                  <a:lnTo>
                    <a:pt x="250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2" name="Freeform 140">
              <a:extLst>
                <a:ext uri="{FF2B5EF4-FFF2-40B4-BE49-F238E27FC236}">
                  <a16:creationId xmlns:a16="http://schemas.microsoft.com/office/drawing/2014/main" id="{8E7E8801-7E48-4C6A-BAE4-C94E98E9108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6" y="2889"/>
              <a:ext cx="380" cy="253"/>
            </a:xfrm>
            <a:custGeom>
              <a:avLst/>
              <a:gdLst>
                <a:gd name="T0" fmla="*/ 318 w 545"/>
                <a:gd name="T1" fmla="*/ 272 h 363"/>
                <a:gd name="T2" fmla="*/ 340 w 545"/>
                <a:gd name="T3" fmla="*/ 227 h 363"/>
                <a:gd name="T4" fmla="*/ 386 w 545"/>
                <a:gd name="T5" fmla="*/ 250 h 363"/>
                <a:gd name="T6" fmla="*/ 431 w 545"/>
                <a:gd name="T7" fmla="*/ 250 h 363"/>
                <a:gd name="T8" fmla="*/ 499 w 545"/>
                <a:gd name="T9" fmla="*/ 272 h 363"/>
                <a:gd name="T10" fmla="*/ 545 w 545"/>
                <a:gd name="T11" fmla="*/ 250 h 363"/>
                <a:gd name="T12" fmla="*/ 499 w 545"/>
                <a:gd name="T13" fmla="*/ 182 h 363"/>
                <a:gd name="T14" fmla="*/ 522 w 545"/>
                <a:gd name="T15" fmla="*/ 136 h 363"/>
                <a:gd name="T16" fmla="*/ 477 w 545"/>
                <a:gd name="T17" fmla="*/ 136 h 363"/>
                <a:gd name="T18" fmla="*/ 477 w 545"/>
                <a:gd name="T19" fmla="*/ 91 h 363"/>
                <a:gd name="T20" fmla="*/ 408 w 545"/>
                <a:gd name="T21" fmla="*/ 68 h 363"/>
                <a:gd name="T22" fmla="*/ 363 w 545"/>
                <a:gd name="T23" fmla="*/ 0 h 363"/>
                <a:gd name="T24" fmla="*/ 340 w 545"/>
                <a:gd name="T25" fmla="*/ 0 h 363"/>
                <a:gd name="T26" fmla="*/ 318 w 545"/>
                <a:gd name="T27" fmla="*/ 46 h 363"/>
                <a:gd name="T28" fmla="*/ 272 w 545"/>
                <a:gd name="T29" fmla="*/ 68 h 363"/>
                <a:gd name="T30" fmla="*/ 227 w 545"/>
                <a:gd name="T31" fmla="*/ 114 h 363"/>
                <a:gd name="T32" fmla="*/ 250 w 545"/>
                <a:gd name="T33" fmla="*/ 136 h 363"/>
                <a:gd name="T34" fmla="*/ 272 w 545"/>
                <a:gd name="T35" fmla="*/ 204 h 363"/>
                <a:gd name="T36" fmla="*/ 250 w 545"/>
                <a:gd name="T37" fmla="*/ 250 h 363"/>
                <a:gd name="T38" fmla="*/ 227 w 545"/>
                <a:gd name="T39" fmla="*/ 272 h 363"/>
                <a:gd name="T40" fmla="*/ 227 w 545"/>
                <a:gd name="T41" fmla="*/ 227 h 363"/>
                <a:gd name="T42" fmla="*/ 204 w 545"/>
                <a:gd name="T43" fmla="*/ 272 h 363"/>
                <a:gd name="T44" fmla="*/ 159 w 545"/>
                <a:gd name="T45" fmla="*/ 272 h 363"/>
                <a:gd name="T46" fmla="*/ 136 w 545"/>
                <a:gd name="T47" fmla="*/ 295 h 363"/>
                <a:gd name="T48" fmla="*/ 114 w 545"/>
                <a:gd name="T49" fmla="*/ 295 h 363"/>
                <a:gd name="T50" fmla="*/ 91 w 545"/>
                <a:gd name="T51" fmla="*/ 318 h 363"/>
                <a:gd name="T52" fmla="*/ 46 w 545"/>
                <a:gd name="T53" fmla="*/ 295 h 363"/>
                <a:gd name="T54" fmla="*/ 0 w 545"/>
                <a:gd name="T55" fmla="*/ 250 h 363"/>
                <a:gd name="T56" fmla="*/ 0 w 545"/>
                <a:gd name="T57" fmla="*/ 341 h 363"/>
                <a:gd name="T58" fmla="*/ 91 w 545"/>
                <a:gd name="T59" fmla="*/ 363 h 363"/>
                <a:gd name="T60" fmla="*/ 136 w 545"/>
                <a:gd name="T61" fmla="*/ 363 h 363"/>
                <a:gd name="T62" fmla="*/ 182 w 545"/>
                <a:gd name="T63" fmla="*/ 318 h 363"/>
                <a:gd name="T64" fmla="*/ 250 w 545"/>
                <a:gd name="T65" fmla="*/ 318 h 363"/>
                <a:gd name="T66" fmla="*/ 295 w 545"/>
                <a:gd name="T67" fmla="*/ 272 h 363"/>
                <a:gd name="T68" fmla="*/ 318 w 545"/>
                <a:gd name="T69" fmla="*/ 272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45" h="363">
                  <a:moveTo>
                    <a:pt x="318" y="272"/>
                  </a:moveTo>
                  <a:lnTo>
                    <a:pt x="340" y="227"/>
                  </a:lnTo>
                  <a:lnTo>
                    <a:pt x="386" y="250"/>
                  </a:lnTo>
                  <a:lnTo>
                    <a:pt x="431" y="250"/>
                  </a:lnTo>
                  <a:lnTo>
                    <a:pt x="499" y="272"/>
                  </a:lnTo>
                  <a:lnTo>
                    <a:pt x="545" y="250"/>
                  </a:lnTo>
                  <a:lnTo>
                    <a:pt x="499" y="182"/>
                  </a:lnTo>
                  <a:lnTo>
                    <a:pt x="522" y="136"/>
                  </a:lnTo>
                  <a:lnTo>
                    <a:pt x="477" y="136"/>
                  </a:lnTo>
                  <a:lnTo>
                    <a:pt x="477" y="91"/>
                  </a:lnTo>
                  <a:lnTo>
                    <a:pt x="408" y="68"/>
                  </a:lnTo>
                  <a:lnTo>
                    <a:pt x="363" y="0"/>
                  </a:lnTo>
                  <a:lnTo>
                    <a:pt x="340" y="0"/>
                  </a:lnTo>
                  <a:lnTo>
                    <a:pt x="318" y="46"/>
                  </a:lnTo>
                  <a:lnTo>
                    <a:pt x="272" y="68"/>
                  </a:lnTo>
                  <a:lnTo>
                    <a:pt x="227" y="114"/>
                  </a:lnTo>
                  <a:lnTo>
                    <a:pt x="250" y="136"/>
                  </a:lnTo>
                  <a:lnTo>
                    <a:pt x="272" y="204"/>
                  </a:lnTo>
                  <a:lnTo>
                    <a:pt x="250" y="250"/>
                  </a:lnTo>
                  <a:lnTo>
                    <a:pt x="227" y="272"/>
                  </a:lnTo>
                  <a:lnTo>
                    <a:pt x="227" y="227"/>
                  </a:lnTo>
                  <a:lnTo>
                    <a:pt x="204" y="272"/>
                  </a:lnTo>
                  <a:lnTo>
                    <a:pt x="159" y="272"/>
                  </a:lnTo>
                  <a:lnTo>
                    <a:pt x="136" y="295"/>
                  </a:lnTo>
                  <a:lnTo>
                    <a:pt x="114" y="295"/>
                  </a:lnTo>
                  <a:lnTo>
                    <a:pt x="91" y="318"/>
                  </a:lnTo>
                  <a:lnTo>
                    <a:pt x="46" y="295"/>
                  </a:lnTo>
                  <a:lnTo>
                    <a:pt x="0" y="250"/>
                  </a:lnTo>
                  <a:lnTo>
                    <a:pt x="0" y="341"/>
                  </a:lnTo>
                  <a:lnTo>
                    <a:pt x="91" y="363"/>
                  </a:lnTo>
                  <a:lnTo>
                    <a:pt x="136" y="363"/>
                  </a:lnTo>
                  <a:lnTo>
                    <a:pt x="182" y="318"/>
                  </a:lnTo>
                  <a:lnTo>
                    <a:pt x="250" y="318"/>
                  </a:lnTo>
                  <a:lnTo>
                    <a:pt x="295" y="272"/>
                  </a:lnTo>
                  <a:lnTo>
                    <a:pt x="318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3" name="Freeform 141">
              <a:extLst>
                <a:ext uri="{FF2B5EF4-FFF2-40B4-BE49-F238E27FC236}">
                  <a16:creationId xmlns:a16="http://schemas.microsoft.com/office/drawing/2014/main" id="{BB9E66D1-F1CE-425E-B08F-CDEA3A61DC2A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3" y="3079"/>
              <a:ext cx="190" cy="253"/>
            </a:xfrm>
            <a:custGeom>
              <a:avLst/>
              <a:gdLst>
                <a:gd name="T0" fmla="*/ 23 w 272"/>
                <a:gd name="T1" fmla="*/ 91 h 363"/>
                <a:gd name="T2" fmla="*/ 68 w 272"/>
                <a:gd name="T3" fmla="*/ 91 h 363"/>
                <a:gd name="T4" fmla="*/ 114 w 272"/>
                <a:gd name="T5" fmla="*/ 46 h 363"/>
                <a:gd name="T6" fmla="*/ 182 w 272"/>
                <a:gd name="T7" fmla="*/ 46 h 363"/>
                <a:gd name="T8" fmla="*/ 227 w 272"/>
                <a:gd name="T9" fmla="*/ 0 h 363"/>
                <a:gd name="T10" fmla="*/ 250 w 272"/>
                <a:gd name="T11" fmla="*/ 0 h 363"/>
                <a:gd name="T12" fmla="*/ 250 w 272"/>
                <a:gd name="T13" fmla="*/ 69 h 363"/>
                <a:gd name="T14" fmla="*/ 272 w 272"/>
                <a:gd name="T15" fmla="*/ 137 h 363"/>
                <a:gd name="T16" fmla="*/ 227 w 272"/>
                <a:gd name="T17" fmla="*/ 182 h 363"/>
                <a:gd name="T18" fmla="*/ 227 w 272"/>
                <a:gd name="T19" fmla="*/ 227 h 363"/>
                <a:gd name="T20" fmla="*/ 250 w 272"/>
                <a:gd name="T21" fmla="*/ 250 h 363"/>
                <a:gd name="T22" fmla="*/ 227 w 272"/>
                <a:gd name="T23" fmla="*/ 273 h 363"/>
                <a:gd name="T24" fmla="*/ 227 w 272"/>
                <a:gd name="T25" fmla="*/ 318 h 363"/>
                <a:gd name="T26" fmla="*/ 159 w 272"/>
                <a:gd name="T27" fmla="*/ 363 h 363"/>
                <a:gd name="T28" fmla="*/ 91 w 272"/>
                <a:gd name="T29" fmla="*/ 318 h 363"/>
                <a:gd name="T30" fmla="*/ 68 w 272"/>
                <a:gd name="T31" fmla="*/ 341 h 363"/>
                <a:gd name="T32" fmla="*/ 23 w 272"/>
                <a:gd name="T33" fmla="*/ 318 h 363"/>
                <a:gd name="T34" fmla="*/ 0 w 272"/>
                <a:gd name="T35" fmla="*/ 227 h 363"/>
                <a:gd name="T36" fmla="*/ 46 w 272"/>
                <a:gd name="T37" fmla="*/ 182 h 363"/>
                <a:gd name="T38" fmla="*/ 46 w 272"/>
                <a:gd name="T39" fmla="*/ 137 h 363"/>
                <a:gd name="T40" fmla="*/ 23 w 272"/>
                <a:gd name="T41" fmla="*/ 91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72" h="363">
                  <a:moveTo>
                    <a:pt x="23" y="91"/>
                  </a:moveTo>
                  <a:lnTo>
                    <a:pt x="68" y="91"/>
                  </a:lnTo>
                  <a:lnTo>
                    <a:pt x="114" y="46"/>
                  </a:lnTo>
                  <a:lnTo>
                    <a:pt x="182" y="46"/>
                  </a:lnTo>
                  <a:lnTo>
                    <a:pt x="227" y="0"/>
                  </a:lnTo>
                  <a:lnTo>
                    <a:pt x="250" y="0"/>
                  </a:lnTo>
                  <a:lnTo>
                    <a:pt x="250" y="69"/>
                  </a:lnTo>
                  <a:lnTo>
                    <a:pt x="272" y="137"/>
                  </a:lnTo>
                  <a:lnTo>
                    <a:pt x="227" y="182"/>
                  </a:lnTo>
                  <a:lnTo>
                    <a:pt x="227" y="227"/>
                  </a:lnTo>
                  <a:lnTo>
                    <a:pt x="250" y="250"/>
                  </a:lnTo>
                  <a:lnTo>
                    <a:pt x="227" y="273"/>
                  </a:lnTo>
                  <a:lnTo>
                    <a:pt x="227" y="318"/>
                  </a:lnTo>
                  <a:lnTo>
                    <a:pt x="159" y="363"/>
                  </a:lnTo>
                  <a:lnTo>
                    <a:pt x="91" y="318"/>
                  </a:lnTo>
                  <a:lnTo>
                    <a:pt x="68" y="341"/>
                  </a:lnTo>
                  <a:lnTo>
                    <a:pt x="23" y="318"/>
                  </a:lnTo>
                  <a:lnTo>
                    <a:pt x="0" y="227"/>
                  </a:lnTo>
                  <a:lnTo>
                    <a:pt x="46" y="182"/>
                  </a:lnTo>
                  <a:lnTo>
                    <a:pt x="46" y="137"/>
                  </a:lnTo>
                  <a:lnTo>
                    <a:pt x="23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4" name="Freeform 142">
              <a:extLst>
                <a:ext uri="{FF2B5EF4-FFF2-40B4-BE49-F238E27FC236}">
                  <a16:creationId xmlns:a16="http://schemas.microsoft.com/office/drawing/2014/main" id="{F0130E5C-0F70-4C5F-B336-7E4A3F62B319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5" y="3427"/>
              <a:ext cx="221" cy="285"/>
            </a:xfrm>
            <a:custGeom>
              <a:avLst/>
              <a:gdLst>
                <a:gd name="T0" fmla="*/ 249 w 317"/>
                <a:gd name="T1" fmla="*/ 0 h 409"/>
                <a:gd name="T2" fmla="*/ 272 w 317"/>
                <a:gd name="T3" fmla="*/ 91 h 409"/>
                <a:gd name="T4" fmla="*/ 227 w 317"/>
                <a:gd name="T5" fmla="*/ 91 h 409"/>
                <a:gd name="T6" fmla="*/ 181 w 317"/>
                <a:gd name="T7" fmla="*/ 136 h 409"/>
                <a:gd name="T8" fmla="*/ 181 w 317"/>
                <a:gd name="T9" fmla="*/ 205 h 409"/>
                <a:gd name="T10" fmla="*/ 272 w 317"/>
                <a:gd name="T11" fmla="*/ 273 h 409"/>
                <a:gd name="T12" fmla="*/ 317 w 317"/>
                <a:gd name="T13" fmla="*/ 341 h 409"/>
                <a:gd name="T14" fmla="*/ 272 w 317"/>
                <a:gd name="T15" fmla="*/ 363 h 409"/>
                <a:gd name="T16" fmla="*/ 249 w 317"/>
                <a:gd name="T17" fmla="*/ 386 h 409"/>
                <a:gd name="T18" fmla="*/ 204 w 317"/>
                <a:gd name="T19" fmla="*/ 409 h 409"/>
                <a:gd name="T20" fmla="*/ 136 w 317"/>
                <a:gd name="T21" fmla="*/ 386 h 409"/>
                <a:gd name="T22" fmla="*/ 90 w 317"/>
                <a:gd name="T23" fmla="*/ 318 h 409"/>
                <a:gd name="T24" fmla="*/ 90 w 317"/>
                <a:gd name="T25" fmla="*/ 273 h 409"/>
                <a:gd name="T26" fmla="*/ 45 w 317"/>
                <a:gd name="T27" fmla="*/ 227 h 409"/>
                <a:gd name="T28" fmla="*/ 45 w 317"/>
                <a:gd name="T29" fmla="*/ 182 h 409"/>
                <a:gd name="T30" fmla="*/ 0 w 317"/>
                <a:gd name="T31" fmla="*/ 159 h 409"/>
                <a:gd name="T32" fmla="*/ 22 w 317"/>
                <a:gd name="T33" fmla="*/ 136 h 409"/>
                <a:gd name="T34" fmla="*/ 45 w 317"/>
                <a:gd name="T35" fmla="*/ 114 h 409"/>
                <a:gd name="T36" fmla="*/ 45 w 317"/>
                <a:gd name="T37" fmla="*/ 91 h 409"/>
                <a:gd name="T38" fmla="*/ 90 w 317"/>
                <a:gd name="T39" fmla="*/ 68 h 409"/>
                <a:gd name="T40" fmla="*/ 68 w 317"/>
                <a:gd name="T41" fmla="*/ 46 h 409"/>
                <a:gd name="T42" fmla="*/ 45 w 317"/>
                <a:gd name="T43" fmla="*/ 0 h 409"/>
                <a:gd name="T44" fmla="*/ 113 w 317"/>
                <a:gd name="T45" fmla="*/ 0 h 409"/>
                <a:gd name="T46" fmla="*/ 249 w 317"/>
                <a:gd name="T47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17" h="409">
                  <a:moveTo>
                    <a:pt x="249" y="0"/>
                  </a:moveTo>
                  <a:lnTo>
                    <a:pt x="272" y="91"/>
                  </a:lnTo>
                  <a:lnTo>
                    <a:pt x="227" y="91"/>
                  </a:lnTo>
                  <a:lnTo>
                    <a:pt x="181" y="136"/>
                  </a:lnTo>
                  <a:lnTo>
                    <a:pt x="181" y="205"/>
                  </a:lnTo>
                  <a:lnTo>
                    <a:pt x="272" y="273"/>
                  </a:lnTo>
                  <a:lnTo>
                    <a:pt x="317" y="341"/>
                  </a:lnTo>
                  <a:lnTo>
                    <a:pt x="272" y="363"/>
                  </a:lnTo>
                  <a:lnTo>
                    <a:pt x="249" y="386"/>
                  </a:lnTo>
                  <a:lnTo>
                    <a:pt x="204" y="409"/>
                  </a:lnTo>
                  <a:lnTo>
                    <a:pt x="136" y="386"/>
                  </a:lnTo>
                  <a:lnTo>
                    <a:pt x="90" y="318"/>
                  </a:lnTo>
                  <a:lnTo>
                    <a:pt x="90" y="273"/>
                  </a:lnTo>
                  <a:lnTo>
                    <a:pt x="45" y="227"/>
                  </a:lnTo>
                  <a:lnTo>
                    <a:pt x="45" y="182"/>
                  </a:lnTo>
                  <a:lnTo>
                    <a:pt x="0" y="159"/>
                  </a:lnTo>
                  <a:lnTo>
                    <a:pt x="22" y="136"/>
                  </a:lnTo>
                  <a:lnTo>
                    <a:pt x="45" y="114"/>
                  </a:lnTo>
                  <a:lnTo>
                    <a:pt x="45" y="91"/>
                  </a:lnTo>
                  <a:lnTo>
                    <a:pt x="90" y="68"/>
                  </a:lnTo>
                  <a:lnTo>
                    <a:pt x="68" y="46"/>
                  </a:lnTo>
                  <a:lnTo>
                    <a:pt x="45" y="0"/>
                  </a:lnTo>
                  <a:lnTo>
                    <a:pt x="113" y="0"/>
                  </a:lnTo>
                  <a:lnTo>
                    <a:pt x="24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5" name="Freeform 143">
              <a:extLst>
                <a:ext uri="{FF2B5EF4-FFF2-40B4-BE49-F238E27FC236}">
                  <a16:creationId xmlns:a16="http://schemas.microsoft.com/office/drawing/2014/main" id="{C6808EFA-B963-4F30-A4CF-F5FF644C9390}"/>
                </a:ext>
              </a:extLst>
            </p:cNvPr>
            <p:cNvSpPr>
              <a:spLocks/>
            </p:cNvSpPr>
            <p:nvPr/>
          </p:nvSpPr>
          <p:spPr bwMode="auto">
            <a:xfrm>
              <a:off x="2296" y="3237"/>
              <a:ext cx="206" cy="190"/>
            </a:xfrm>
            <a:custGeom>
              <a:avLst/>
              <a:gdLst>
                <a:gd name="T0" fmla="*/ 0 w 295"/>
                <a:gd name="T1" fmla="*/ 272 h 272"/>
                <a:gd name="T2" fmla="*/ 204 w 295"/>
                <a:gd name="T3" fmla="*/ 272 h 272"/>
                <a:gd name="T4" fmla="*/ 250 w 295"/>
                <a:gd name="T5" fmla="*/ 204 h 272"/>
                <a:gd name="T6" fmla="*/ 250 w 295"/>
                <a:gd name="T7" fmla="*/ 159 h 272"/>
                <a:gd name="T8" fmla="*/ 295 w 295"/>
                <a:gd name="T9" fmla="*/ 114 h 272"/>
                <a:gd name="T10" fmla="*/ 272 w 295"/>
                <a:gd name="T11" fmla="*/ 46 h 272"/>
                <a:gd name="T12" fmla="*/ 227 w 295"/>
                <a:gd name="T13" fmla="*/ 0 h 272"/>
                <a:gd name="T14" fmla="*/ 182 w 295"/>
                <a:gd name="T15" fmla="*/ 46 h 272"/>
                <a:gd name="T16" fmla="*/ 159 w 295"/>
                <a:gd name="T17" fmla="*/ 136 h 272"/>
                <a:gd name="T18" fmla="*/ 159 w 295"/>
                <a:gd name="T19" fmla="*/ 182 h 272"/>
                <a:gd name="T20" fmla="*/ 114 w 295"/>
                <a:gd name="T21" fmla="*/ 227 h 272"/>
                <a:gd name="T22" fmla="*/ 0 w 295"/>
                <a:gd name="T23" fmla="*/ 272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95" h="272">
                  <a:moveTo>
                    <a:pt x="0" y="272"/>
                  </a:moveTo>
                  <a:lnTo>
                    <a:pt x="204" y="272"/>
                  </a:lnTo>
                  <a:lnTo>
                    <a:pt x="250" y="204"/>
                  </a:lnTo>
                  <a:lnTo>
                    <a:pt x="250" y="159"/>
                  </a:lnTo>
                  <a:lnTo>
                    <a:pt x="295" y="114"/>
                  </a:lnTo>
                  <a:lnTo>
                    <a:pt x="272" y="46"/>
                  </a:lnTo>
                  <a:lnTo>
                    <a:pt x="227" y="0"/>
                  </a:lnTo>
                  <a:lnTo>
                    <a:pt x="182" y="46"/>
                  </a:lnTo>
                  <a:lnTo>
                    <a:pt x="159" y="136"/>
                  </a:lnTo>
                  <a:lnTo>
                    <a:pt x="159" y="182"/>
                  </a:lnTo>
                  <a:lnTo>
                    <a:pt x="114" y="227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6" name="Freeform 144">
              <a:extLst>
                <a:ext uri="{FF2B5EF4-FFF2-40B4-BE49-F238E27FC236}">
                  <a16:creationId xmlns:a16="http://schemas.microsoft.com/office/drawing/2014/main" id="{6681D810-8EF1-47C6-A4EF-912CC6E0F4DB}"/>
                </a:ext>
              </a:extLst>
            </p:cNvPr>
            <p:cNvSpPr>
              <a:spLocks/>
            </p:cNvSpPr>
            <p:nvPr/>
          </p:nvSpPr>
          <p:spPr bwMode="auto">
            <a:xfrm>
              <a:off x="2328" y="2984"/>
              <a:ext cx="253" cy="364"/>
            </a:xfrm>
            <a:custGeom>
              <a:avLst/>
              <a:gdLst>
                <a:gd name="T0" fmla="*/ 227 w 363"/>
                <a:gd name="T1" fmla="*/ 114 h 522"/>
                <a:gd name="T2" fmla="*/ 205 w 363"/>
                <a:gd name="T3" fmla="*/ 114 h 522"/>
                <a:gd name="T4" fmla="*/ 205 w 363"/>
                <a:gd name="T5" fmla="*/ 136 h 522"/>
                <a:gd name="T6" fmla="*/ 159 w 363"/>
                <a:gd name="T7" fmla="*/ 136 h 522"/>
                <a:gd name="T8" fmla="*/ 159 w 363"/>
                <a:gd name="T9" fmla="*/ 114 h 522"/>
                <a:gd name="T10" fmla="*/ 137 w 363"/>
                <a:gd name="T11" fmla="*/ 91 h 522"/>
                <a:gd name="T12" fmla="*/ 159 w 363"/>
                <a:gd name="T13" fmla="*/ 68 h 522"/>
                <a:gd name="T14" fmla="*/ 182 w 363"/>
                <a:gd name="T15" fmla="*/ 46 h 522"/>
                <a:gd name="T16" fmla="*/ 159 w 363"/>
                <a:gd name="T17" fmla="*/ 0 h 522"/>
                <a:gd name="T18" fmla="*/ 69 w 363"/>
                <a:gd name="T19" fmla="*/ 23 h 522"/>
                <a:gd name="T20" fmla="*/ 46 w 363"/>
                <a:gd name="T21" fmla="*/ 23 h 522"/>
                <a:gd name="T22" fmla="*/ 46 w 363"/>
                <a:gd name="T23" fmla="*/ 91 h 522"/>
                <a:gd name="T24" fmla="*/ 91 w 363"/>
                <a:gd name="T25" fmla="*/ 91 h 522"/>
                <a:gd name="T26" fmla="*/ 69 w 363"/>
                <a:gd name="T27" fmla="*/ 136 h 522"/>
                <a:gd name="T28" fmla="*/ 0 w 363"/>
                <a:gd name="T29" fmla="*/ 136 h 522"/>
                <a:gd name="T30" fmla="*/ 0 w 363"/>
                <a:gd name="T31" fmla="*/ 182 h 522"/>
                <a:gd name="T32" fmla="*/ 69 w 363"/>
                <a:gd name="T33" fmla="*/ 205 h 522"/>
                <a:gd name="T34" fmla="*/ 91 w 363"/>
                <a:gd name="T35" fmla="*/ 250 h 522"/>
                <a:gd name="T36" fmla="*/ 91 w 363"/>
                <a:gd name="T37" fmla="*/ 318 h 522"/>
                <a:gd name="T38" fmla="*/ 182 w 363"/>
                <a:gd name="T39" fmla="*/ 363 h 522"/>
                <a:gd name="T40" fmla="*/ 227 w 363"/>
                <a:gd name="T41" fmla="*/ 409 h 522"/>
                <a:gd name="T42" fmla="*/ 250 w 363"/>
                <a:gd name="T43" fmla="*/ 477 h 522"/>
                <a:gd name="T44" fmla="*/ 250 w 363"/>
                <a:gd name="T45" fmla="*/ 522 h 522"/>
                <a:gd name="T46" fmla="*/ 341 w 363"/>
                <a:gd name="T47" fmla="*/ 522 h 522"/>
                <a:gd name="T48" fmla="*/ 363 w 363"/>
                <a:gd name="T49" fmla="*/ 477 h 522"/>
                <a:gd name="T50" fmla="*/ 318 w 363"/>
                <a:gd name="T51" fmla="*/ 454 h 522"/>
                <a:gd name="T52" fmla="*/ 295 w 363"/>
                <a:gd name="T53" fmla="*/ 363 h 522"/>
                <a:gd name="T54" fmla="*/ 341 w 363"/>
                <a:gd name="T55" fmla="*/ 318 h 522"/>
                <a:gd name="T56" fmla="*/ 341 w 363"/>
                <a:gd name="T57" fmla="*/ 273 h 522"/>
                <a:gd name="T58" fmla="*/ 318 w 363"/>
                <a:gd name="T59" fmla="*/ 227 h 522"/>
                <a:gd name="T60" fmla="*/ 227 w 363"/>
                <a:gd name="T61" fmla="*/ 205 h 522"/>
                <a:gd name="T62" fmla="*/ 227 w 363"/>
                <a:gd name="T63" fmla="*/ 114 h 5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63" h="522">
                  <a:moveTo>
                    <a:pt x="227" y="114"/>
                  </a:moveTo>
                  <a:lnTo>
                    <a:pt x="205" y="114"/>
                  </a:lnTo>
                  <a:lnTo>
                    <a:pt x="205" y="136"/>
                  </a:lnTo>
                  <a:lnTo>
                    <a:pt x="159" y="136"/>
                  </a:lnTo>
                  <a:lnTo>
                    <a:pt x="159" y="114"/>
                  </a:lnTo>
                  <a:lnTo>
                    <a:pt x="137" y="91"/>
                  </a:lnTo>
                  <a:lnTo>
                    <a:pt x="159" y="68"/>
                  </a:lnTo>
                  <a:lnTo>
                    <a:pt x="182" y="46"/>
                  </a:lnTo>
                  <a:lnTo>
                    <a:pt x="159" y="0"/>
                  </a:lnTo>
                  <a:lnTo>
                    <a:pt x="69" y="23"/>
                  </a:lnTo>
                  <a:lnTo>
                    <a:pt x="46" y="23"/>
                  </a:lnTo>
                  <a:lnTo>
                    <a:pt x="46" y="91"/>
                  </a:lnTo>
                  <a:lnTo>
                    <a:pt x="91" y="91"/>
                  </a:lnTo>
                  <a:lnTo>
                    <a:pt x="69" y="136"/>
                  </a:lnTo>
                  <a:lnTo>
                    <a:pt x="0" y="136"/>
                  </a:lnTo>
                  <a:lnTo>
                    <a:pt x="0" y="182"/>
                  </a:lnTo>
                  <a:lnTo>
                    <a:pt x="69" y="205"/>
                  </a:lnTo>
                  <a:lnTo>
                    <a:pt x="91" y="250"/>
                  </a:lnTo>
                  <a:lnTo>
                    <a:pt x="91" y="318"/>
                  </a:lnTo>
                  <a:lnTo>
                    <a:pt x="182" y="363"/>
                  </a:lnTo>
                  <a:lnTo>
                    <a:pt x="227" y="409"/>
                  </a:lnTo>
                  <a:lnTo>
                    <a:pt x="250" y="477"/>
                  </a:lnTo>
                  <a:lnTo>
                    <a:pt x="250" y="522"/>
                  </a:lnTo>
                  <a:lnTo>
                    <a:pt x="341" y="522"/>
                  </a:lnTo>
                  <a:lnTo>
                    <a:pt x="363" y="477"/>
                  </a:lnTo>
                  <a:lnTo>
                    <a:pt x="318" y="454"/>
                  </a:lnTo>
                  <a:lnTo>
                    <a:pt x="295" y="363"/>
                  </a:lnTo>
                  <a:lnTo>
                    <a:pt x="341" y="318"/>
                  </a:lnTo>
                  <a:lnTo>
                    <a:pt x="341" y="273"/>
                  </a:lnTo>
                  <a:lnTo>
                    <a:pt x="318" y="227"/>
                  </a:lnTo>
                  <a:lnTo>
                    <a:pt x="227" y="205"/>
                  </a:lnTo>
                  <a:lnTo>
                    <a:pt x="227" y="11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7" name="Freeform 145">
              <a:extLst>
                <a:ext uri="{FF2B5EF4-FFF2-40B4-BE49-F238E27FC236}">
                  <a16:creationId xmlns:a16="http://schemas.microsoft.com/office/drawing/2014/main" id="{7BF33873-1C9E-403F-A77F-4FD8A2E6570A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8" y="2969"/>
              <a:ext cx="317" cy="363"/>
            </a:xfrm>
            <a:custGeom>
              <a:avLst/>
              <a:gdLst>
                <a:gd name="T0" fmla="*/ 386 w 454"/>
                <a:gd name="T1" fmla="*/ 521 h 521"/>
                <a:gd name="T2" fmla="*/ 409 w 454"/>
                <a:gd name="T3" fmla="*/ 431 h 521"/>
                <a:gd name="T4" fmla="*/ 454 w 454"/>
                <a:gd name="T5" fmla="*/ 385 h 521"/>
                <a:gd name="T6" fmla="*/ 363 w 454"/>
                <a:gd name="T7" fmla="*/ 340 h 521"/>
                <a:gd name="T8" fmla="*/ 363 w 454"/>
                <a:gd name="T9" fmla="*/ 272 h 521"/>
                <a:gd name="T10" fmla="*/ 341 w 454"/>
                <a:gd name="T11" fmla="*/ 227 h 521"/>
                <a:gd name="T12" fmla="*/ 272 w 454"/>
                <a:gd name="T13" fmla="*/ 204 h 521"/>
                <a:gd name="T14" fmla="*/ 272 w 454"/>
                <a:gd name="T15" fmla="*/ 158 h 521"/>
                <a:gd name="T16" fmla="*/ 341 w 454"/>
                <a:gd name="T17" fmla="*/ 158 h 521"/>
                <a:gd name="T18" fmla="*/ 363 w 454"/>
                <a:gd name="T19" fmla="*/ 113 h 521"/>
                <a:gd name="T20" fmla="*/ 318 w 454"/>
                <a:gd name="T21" fmla="*/ 113 h 521"/>
                <a:gd name="T22" fmla="*/ 318 w 454"/>
                <a:gd name="T23" fmla="*/ 45 h 521"/>
                <a:gd name="T24" fmla="*/ 272 w 454"/>
                <a:gd name="T25" fmla="*/ 22 h 521"/>
                <a:gd name="T26" fmla="*/ 227 w 454"/>
                <a:gd name="T27" fmla="*/ 22 h 521"/>
                <a:gd name="T28" fmla="*/ 182 w 454"/>
                <a:gd name="T29" fmla="*/ 0 h 521"/>
                <a:gd name="T30" fmla="*/ 136 w 454"/>
                <a:gd name="T31" fmla="*/ 22 h 521"/>
                <a:gd name="T32" fmla="*/ 136 w 454"/>
                <a:gd name="T33" fmla="*/ 68 h 521"/>
                <a:gd name="T34" fmla="*/ 136 w 454"/>
                <a:gd name="T35" fmla="*/ 158 h 521"/>
                <a:gd name="T36" fmla="*/ 91 w 454"/>
                <a:gd name="T37" fmla="*/ 181 h 521"/>
                <a:gd name="T38" fmla="*/ 0 w 454"/>
                <a:gd name="T39" fmla="*/ 295 h 521"/>
                <a:gd name="T40" fmla="*/ 0 w 454"/>
                <a:gd name="T41" fmla="*/ 340 h 521"/>
                <a:gd name="T42" fmla="*/ 23 w 454"/>
                <a:gd name="T43" fmla="*/ 363 h 521"/>
                <a:gd name="T44" fmla="*/ 23 w 454"/>
                <a:gd name="T45" fmla="*/ 408 h 521"/>
                <a:gd name="T46" fmla="*/ 46 w 454"/>
                <a:gd name="T47" fmla="*/ 385 h 521"/>
                <a:gd name="T48" fmla="*/ 91 w 454"/>
                <a:gd name="T49" fmla="*/ 385 h 521"/>
                <a:gd name="T50" fmla="*/ 114 w 454"/>
                <a:gd name="T51" fmla="*/ 408 h 521"/>
                <a:gd name="T52" fmla="*/ 114 w 454"/>
                <a:gd name="T53" fmla="*/ 385 h 521"/>
                <a:gd name="T54" fmla="*/ 182 w 454"/>
                <a:gd name="T55" fmla="*/ 408 h 521"/>
                <a:gd name="T56" fmla="*/ 182 w 454"/>
                <a:gd name="T57" fmla="*/ 453 h 521"/>
                <a:gd name="T58" fmla="*/ 250 w 454"/>
                <a:gd name="T59" fmla="*/ 499 h 521"/>
                <a:gd name="T60" fmla="*/ 295 w 454"/>
                <a:gd name="T61" fmla="*/ 499 h 521"/>
                <a:gd name="T62" fmla="*/ 318 w 454"/>
                <a:gd name="T63" fmla="*/ 476 h 521"/>
                <a:gd name="T64" fmla="*/ 341 w 454"/>
                <a:gd name="T65" fmla="*/ 476 h 521"/>
                <a:gd name="T66" fmla="*/ 363 w 454"/>
                <a:gd name="T67" fmla="*/ 499 h 521"/>
                <a:gd name="T68" fmla="*/ 386 w 454"/>
                <a:gd name="T69" fmla="*/ 521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54" h="521">
                  <a:moveTo>
                    <a:pt x="386" y="521"/>
                  </a:moveTo>
                  <a:lnTo>
                    <a:pt x="409" y="431"/>
                  </a:lnTo>
                  <a:lnTo>
                    <a:pt x="454" y="385"/>
                  </a:lnTo>
                  <a:lnTo>
                    <a:pt x="363" y="340"/>
                  </a:lnTo>
                  <a:lnTo>
                    <a:pt x="363" y="272"/>
                  </a:lnTo>
                  <a:lnTo>
                    <a:pt x="341" y="227"/>
                  </a:lnTo>
                  <a:lnTo>
                    <a:pt x="272" y="204"/>
                  </a:lnTo>
                  <a:lnTo>
                    <a:pt x="272" y="158"/>
                  </a:lnTo>
                  <a:lnTo>
                    <a:pt x="341" y="158"/>
                  </a:lnTo>
                  <a:lnTo>
                    <a:pt x="363" y="113"/>
                  </a:lnTo>
                  <a:lnTo>
                    <a:pt x="318" y="113"/>
                  </a:lnTo>
                  <a:lnTo>
                    <a:pt x="318" y="45"/>
                  </a:lnTo>
                  <a:lnTo>
                    <a:pt x="272" y="22"/>
                  </a:lnTo>
                  <a:lnTo>
                    <a:pt x="227" y="22"/>
                  </a:lnTo>
                  <a:lnTo>
                    <a:pt x="182" y="0"/>
                  </a:lnTo>
                  <a:lnTo>
                    <a:pt x="136" y="22"/>
                  </a:lnTo>
                  <a:lnTo>
                    <a:pt x="136" y="68"/>
                  </a:lnTo>
                  <a:lnTo>
                    <a:pt x="136" y="158"/>
                  </a:lnTo>
                  <a:lnTo>
                    <a:pt x="91" y="181"/>
                  </a:lnTo>
                  <a:lnTo>
                    <a:pt x="0" y="295"/>
                  </a:lnTo>
                  <a:lnTo>
                    <a:pt x="0" y="340"/>
                  </a:lnTo>
                  <a:lnTo>
                    <a:pt x="23" y="363"/>
                  </a:lnTo>
                  <a:lnTo>
                    <a:pt x="23" y="408"/>
                  </a:lnTo>
                  <a:lnTo>
                    <a:pt x="46" y="385"/>
                  </a:lnTo>
                  <a:lnTo>
                    <a:pt x="91" y="385"/>
                  </a:lnTo>
                  <a:lnTo>
                    <a:pt x="114" y="408"/>
                  </a:lnTo>
                  <a:lnTo>
                    <a:pt x="114" y="385"/>
                  </a:lnTo>
                  <a:lnTo>
                    <a:pt x="182" y="408"/>
                  </a:lnTo>
                  <a:lnTo>
                    <a:pt x="182" y="453"/>
                  </a:lnTo>
                  <a:lnTo>
                    <a:pt x="250" y="499"/>
                  </a:lnTo>
                  <a:lnTo>
                    <a:pt x="295" y="499"/>
                  </a:lnTo>
                  <a:lnTo>
                    <a:pt x="318" y="476"/>
                  </a:lnTo>
                  <a:lnTo>
                    <a:pt x="341" y="476"/>
                  </a:lnTo>
                  <a:lnTo>
                    <a:pt x="363" y="499"/>
                  </a:lnTo>
                  <a:lnTo>
                    <a:pt x="386" y="52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8" name="Freeform 146">
              <a:extLst>
                <a:ext uri="{FF2B5EF4-FFF2-40B4-BE49-F238E27FC236}">
                  <a16:creationId xmlns:a16="http://schemas.microsoft.com/office/drawing/2014/main" id="{535A2698-DC0F-4B20-9C33-9416767FB2CE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2953"/>
              <a:ext cx="363" cy="142"/>
            </a:xfrm>
            <a:custGeom>
              <a:avLst/>
              <a:gdLst>
                <a:gd name="T0" fmla="*/ 521 w 521"/>
                <a:gd name="T1" fmla="*/ 45 h 204"/>
                <a:gd name="T2" fmla="*/ 521 w 521"/>
                <a:gd name="T3" fmla="*/ 181 h 204"/>
                <a:gd name="T4" fmla="*/ 476 w 521"/>
                <a:gd name="T5" fmla="*/ 204 h 204"/>
                <a:gd name="T6" fmla="*/ 385 w 521"/>
                <a:gd name="T7" fmla="*/ 204 h 204"/>
                <a:gd name="T8" fmla="*/ 385 w 521"/>
                <a:gd name="T9" fmla="*/ 159 h 204"/>
                <a:gd name="T10" fmla="*/ 363 w 521"/>
                <a:gd name="T11" fmla="*/ 136 h 204"/>
                <a:gd name="T12" fmla="*/ 317 w 521"/>
                <a:gd name="T13" fmla="*/ 113 h 204"/>
                <a:gd name="T14" fmla="*/ 272 w 521"/>
                <a:gd name="T15" fmla="*/ 136 h 204"/>
                <a:gd name="T16" fmla="*/ 249 w 521"/>
                <a:gd name="T17" fmla="*/ 113 h 204"/>
                <a:gd name="T18" fmla="*/ 204 w 521"/>
                <a:gd name="T19" fmla="*/ 91 h 204"/>
                <a:gd name="T20" fmla="*/ 159 w 521"/>
                <a:gd name="T21" fmla="*/ 136 h 204"/>
                <a:gd name="T22" fmla="*/ 90 w 521"/>
                <a:gd name="T23" fmla="*/ 159 h 204"/>
                <a:gd name="T24" fmla="*/ 45 w 521"/>
                <a:gd name="T25" fmla="*/ 159 h 204"/>
                <a:gd name="T26" fmla="*/ 0 w 521"/>
                <a:gd name="T27" fmla="*/ 159 h 204"/>
                <a:gd name="T28" fmla="*/ 22 w 521"/>
                <a:gd name="T29" fmla="*/ 91 h 204"/>
                <a:gd name="T30" fmla="*/ 90 w 521"/>
                <a:gd name="T31" fmla="*/ 91 h 204"/>
                <a:gd name="T32" fmla="*/ 113 w 521"/>
                <a:gd name="T33" fmla="*/ 23 h 204"/>
                <a:gd name="T34" fmla="*/ 136 w 521"/>
                <a:gd name="T35" fmla="*/ 23 h 204"/>
                <a:gd name="T36" fmla="*/ 181 w 521"/>
                <a:gd name="T37" fmla="*/ 0 h 204"/>
                <a:gd name="T38" fmla="*/ 204 w 521"/>
                <a:gd name="T39" fmla="*/ 0 h 204"/>
                <a:gd name="T40" fmla="*/ 272 w 521"/>
                <a:gd name="T41" fmla="*/ 45 h 204"/>
                <a:gd name="T42" fmla="*/ 385 w 521"/>
                <a:gd name="T43" fmla="*/ 68 h 204"/>
                <a:gd name="T44" fmla="*/ 476 w 521"/>
                <a:gd name="T45" fmla="*/ 68 h 204"/>
                <a:gd name="T46" fmla="*/ 521 w 521"/>
                <a:gd name="T47" fmla="*/ 45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21" h="204">
                  <a:moveTo>
                    <a:pt x="521" y="45"/>
                  </a:moveTo>
                  <a:lnTo>
                    <a:pt x="521" y="181"/>
                  </a:lnTo>
                  <a:lnTo>
                    <a:pt x="476" y="204"/>
                  </a:lnTo>
                  <a:lnTo>
                    <a:pt x="385" y="204"/>
                  </a:lnTo>
                  <a:lnTo>
                    <a:pt x="385" y="159"/>
                  </a:lnTo>
                  <a:lnTo>
                    <a:pt x="363" y="136"/>
                  </a:lnTo>
                  <a:lnTo>
                    <a:pt x="317" y="113"/>
                  </a:lnTo>
                  <a:lnTo>
                    <a:pt x="272" y="136"/>
                  </a:lnTo>
                  <a:lnTo>
                    <a:pt x="249" y="113"/>
                  </a:lnTo>
                  <a:lnTo>
                    <a:pt x="204" y="91"/>
                  </a:lnTo>
                  <a:lnTo>
                    <a:pt x="159" y="136"/>
                  </a:lnTo>
                  <a:lnTo>
                    <a:pt x="90" y="159"/>
                  </a:lnTo>
                  <a:lnTo>
                    <a:pt x="45" y="159"/>
                  </a:lnTo>
                  <a:lnTo>
                    <a:pt x="0" y="159"/>
                  </a:lnTo>
                  <a:lnTo>
                    <a:pt x="22" y="91"/>
                  </a:lnTo>
                  <a:lnTo>
                    <a:pt x="90" y="91"/>
                  </a:lnTo>
                  <a:lnTo>
                    <a:pt x="113" y="23"/>
                  </a:lnTo>
                  <a:lnTo>
                    <a:pt x="136" y="23"/>
                  </a:lnTo>
                  <a:lnTo>
                    <a:pt x="181" y="0"/>
                  </a:lnTo>
                  <a:lnTo>
                    <a:pt x="204" y="0"/>
                  </a:lnTo>
                  <a:lnTo>
                    <a:pt x="272" y="45"/>
                  </a:lnTo>
                  <a:lnTo>
                    <a:pt x="385" y="68"/>
                  </a:lnTo>
                  <a:lnTo>
                    <a:pt x="476" y="68"/>
                  </a:lnTo>
                  <a:lnTo>
                    <a:pt x="521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59" name="Freeform 147">
              <a:extLst>
                <a:ext uri="{FF2B5EF4-FFF2-40B4-BE49-F238E27FC236}">
                  <a16:creationId xmlns:a16="http://schemas.microsoft.com/office/drawing/2014/main" id="{2BFD4BD9-40C1-476E-A17D-49BF833E142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3016"/>
              <a:ext cx="332" cy="284"/>
            </a:xfrm>
            <a:custGeom>
              <a:avLst/>
              <a:gdLst>
                <a:gd name="T0" fmla="*/ 0 w 476"/>
                <a:gd name="T1" fmla="*/ 68 h 408"/>
                <a:gd name="T2" fmla="*/ 90 w 476"/>
                <a:gd name="T3" fmla="*/ 68 h 408"/>
                <a:gd name="T4" fmla="*/ 159 w 476"/>
                <a:gd name="T5" fmla="*/ 45 h 408"/>
                <a:gd name="T6" fmla="*/ 204 w 476"/>
                <a:gd name="T7" fmla="*/ 0 h 408"/>
                <a:gd name="T8" fmla="*/ 249 w 476"/>
                <a:gd name="T9" fmla="*/ 22 h 408"/>
                <a:gd name="T10" fmla="*/ 272 w 476"/>
                <a:gd name="T11" fmla="*/ 45 h 408"/>
                <a:gd name="T12" fmla="*/ 317 w 476"/>
                <a:gd name="T13" fmla="*/ 22 h 408"/>
                <a:gd name="T14" fmla="*/ 363 w 476"/>
                <a:gd name="T15" fmla="*/ 45 h 408"/>
                <a:gd name="T16" fmla="*/ 385 w 476"/>
                <a:gd name="T17" fmla="*/ 68 h 408"/>
                <a:gd name="T18" fmla="*/ 385 w 476"/>
                <a:gd name="T19" fmla="*/ 113 h 408"/>
                <a:gd name="T20" fmla="*/ 476 w 476"/>
                <a:gd name="T21" fmla="*/ 113 h 408"/>
                <a:gd name="T22" fmla="*/ 385 w 476"/>
                <a:gd name="T23" fmla="*/ 227 h 408"/>
                <a:gd name="T24" fmla="*/ 385 w 476"/>
                <a:gd name="T25" fmla="*/ 272 h 408"/>
                <a:gd name="T26" fmla="*/ 408 w 476"/>
                <a:gd name="T27" fmla="*/ 295 h 408"/>
                <a:gd name="T28" fmla="*/ 408 w 476"/>
                <a:gd name="T29" fmla="*/ 340 h 408"/>
                <a:gd name="T30" fmla="*/ 385 w 476"/>
                <a:gd name="T31" fmla="*/ 317 h 408"/>
                <a:gd name="T32" fmla="*/ 363 w 476"/>
                <a:gd name="T33" fmla="*/ 317 h 408"/>
                <a:gd name="T34" fmla="*/ 340 w 476"/>
                <a:gd name="T35" fmla="*/ 295 h 408"/>
                <a:gd name="T36" fmla="*/ 317 w 476"/>
                <a:gd name="T37" fmla="*/ 317 h 408"/>
                <a:gd name="T38" fmla="*/ 363 w 476"/>
                <a:gd name="T39" fmla="*/ 340 h 408"/>
                <a:gd name="T40" fmla="*/ 295 w 476"/>
                <a:gd name="T41" fmla="*/ 363 h 408"/>
                <a:gd name="T42" fmla="*/ 249 w 476"/>
                <a:gd name="T43" fmla="*/ 317 h 408"/>
                <a:gd name="T44" fmla="*/ 227 w 476"/>
                <a:gd name="T45" fmla="*/ 340 h 408"/>
                <a:gd name="T46" fmla="*/ 227 w 476"/>
                <a:gd name="T47" fmla="*/ 363 h 408"/>
                <a:gd name="T48" fmla="*/ 204 w 476"/>
                <a:gd name="T49" fmla="*/ 408 h 408"/>
                <a:gd name="T50" fmla="*/ 181 w 476"/>
                <a:gd name="T51" fmla="*/ 385 h 408"/>
                <a:gd name="T52" fmla="*/ 159 w 476"/>
                <a:gd name="T53" fmla="*/ 385 h 408"/>
                <a:gd name="T54" fmla="*/ 159 w 476"/>
                <a:gd name="T55" fmla="*/ 340 h 408"/>
                <a:gd name="T56" fmla="*/ 113 w 476"/>
                <a:gd name="T57" fmla="*/ 340 h 408"/>
                <a:gd name="T58" fmla="*/ 90 w 476"/>
                <a:gd name="T59" fmla="*/ 363 h 408"/>
                <a:gd name="T60" fmla="*/ 45 w 476"/>
                <a:gd name="T61" fmla="*/ 363 h 408"/>
                <a:gd name="T62" fmla="*/ 45 w 476"/>
                <a:gd name="T63" fmla="*/ 317 h 408"/>
                <a:gd name="T64" fmla="*/ 68 w 476"/>
                <a:gd name="T65" fmla="*/ 204 h 408"/>
                <a:gd name="T66" fmla="*/ 45 w 476"/>
                <a:gd name="T67" fmla="*/ 181 h 408"/>
                <a:gd name="T68" fmla="*/ 68 w 476"/>
                <a:gd name="T69" fmla="*/ 113 h 408"/>
                <a:gd name="T70" fmla="*/ 0 w 476"/>
                <a:gd name="T71" fmla="*/ 68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76" h="408">
                  <a:moveTo>
                    <a:pt x="0" y="68"/>
                  </a:moveTo>
                  <a:lnTo>
                    <a:pt x="90" y="68"/>
                  </a:lnTo>
                  <a:lnTo>
                    <a:pt x="159" y="45"/>
                  </a:lnTo>
                  <a:lnTo>
                    <a:pt x="204" y="0"/>
                  </a:lnTo>
                  <a:lnTo>
                    <a:pt x="249" y="22"/>
                  </a:lnTo>
                  <a:lnTo>
                    <a:pt x="272" y="45"/>
                  </a:lnTo>
                  <a:lnTo>
                    <a:pt x="317" y="22"/>
                  </a:lnTo>
                  <a:lnTo>
                    <a:pt x="363" y="45"/>
                  </a:lnTo>
                  <a:lnTo>
                    <a:pt x="385" y="68"/>
                  </a:lnTo>
                  <a:lnTo>
                    <a:pt x="385" y="113"/>
                  </a:lnTo>
                  <a:lnTo>
                    <a:pt x="476" y="113"/>
                  </a:lnTo>
                  <a:lnTo>
                    <a:pt x="385" y="227"/>
                  </a:lnTo>
                  <a:lnTo>
                    <a:pt x="385" y="272"/>
                  </a:lnTo>
                  <a:lnTo>
                    <a:pt x="408" y="295"/>
                  </a:lnTo>
                  <a:lnTo>
                    <a:pt x="408" y="340"/>
                  </a:lnTo>
                  <a:lnTo>
                    <a:pt x="385" y="317"/>
                  </a:lnTo>
                  <a:lnTo>
                    <a:pt x="363" y="317"/>
                  </a:lnTo>
                  <a:lnTo>
                    <a:pt x="340" y="295"/>
                  </a:lnTo>
                  <a:lnTo>
                    <a:pt x="317" y="317"/>
                  </a:lnTo>
                  <a:lnTo>
                    <a:pt x="363" y="340"/>
                  </a:lnTo>
                  <a:lnTo>
                    <a:pt x="295" y="363"/>
                  </a:lnTo>
                  <a:lnTo>
                    <a:pt x="249" y="317"/>
                  </a:lnTo>
                  <a:lnTo>
                    <a:pt x="227" y="340"/>
                  </a:lnTo>
                  <a:lnTo>
                    <a:pt x="227" y="363"/>
                  </a:lnTo>
                  <a:lnTo>
                    <a:pt x="204" y="408"/>
                  </a:lnTo>
                  <a:lnTo>
                    <a:pt x="181" y="385"/>
                  </a:lnTo>
                  <a:lnTo>
                    <a:pt x="159" y="385"/>
                  </a:lnTo>
                  <a:lnTo>
                    <a:pt x="159" y="340"/>
                  </a:lnTo>
                  <a:lnTo>
                    <a:pt x="113" y="340"/>
                  </a:lnTo>
                  <a:lnTo>
                    <a:pt x="90" y="363"/>
                  </a:lnTo>
                  <a:lnTo>
                    <a:pt x="45" y="363"/>
                  </a:lnTo>
                  <a:lnTo>
                    <a:pt x="45" y="317"/>
                  </a:lnTo>
                  <a:lnTo>
                    <a:pt x="68" y="204"/>
                  </a:lnTo>
                  <a:lnTo>
                    <a:pt x="45" y="181"/>
                  </a:lnTo>
                  <a:lnTo>
                    <a:pt x="68" y="113"/>
                  </a:lnTo>
                  <a:lnTo>
                    <a:pt x="0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60" name="Freeform 148">
              <a:extLst>
                <a:ext uri="{FF2B5EF4-FFF2-40B4-BE49-F238E27FC236}">
                  <a16:creationId xmlns:a16="http://schemas.microsoft.com/office/drawing/2014/main" id="{A05389D7-5663-4034-A1D3-C0AEFE3EA05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031"/>
              <a:ext cx="363" cy="253"/>
            </a:xfrm>
            <a:custGeom>
              <a:avLst/>
              <a:gdLst>
                <a:gd name="T0" fmla="*/ 23 w 522"/>
                <a:gd name="T1" fmla="*/ 318 h 363"/>
                <a:gd name="T2" fmla="*/ 0 w 522"/>
                <a:gd name="T3" fmla="*/ 273 h 363"/>
                <a:gd name="T4" fmla="*/ 0 w 522"/>
                <a:gd name="T5" fmla="*/ 205 h 363"/>
                <a:gd name="T6" fmla="*/ 46 w 522"/>
                <a:gd name="T7" fmla="*/ 137 h 363"/>
                <a:gd name="T8" fmla="*/ 68 w 522"/>
                <a:gd name="T9" fmla="*/ 114 h 363"/>
                <a:gd name="T10" fmla="*/ 136 w 522"/>
                <a:gd name="T11" fmla="*/ 91 h 363"/>
                <a:gd name="T12" fmla="*/ 204 w 522"/>
                <a:gd name="T13" fmla="*/ 91 h 363"/>
                <a:gd name="T14" fmla="*/ 272 w 522"/>
                <a:gd name="T15" fmla="*/ 114 h 363"/>
                <a:gd name="T16" fmla="*/ 272 w 522"/>
                <a:gd name="T17" fmla="*/ 68 h 363"/>
                <a:gd name="T18" fmla="*/ 318 w 522"/>
                <a:gd name="T19" fmla="*/ 46 h 363"/>
                <a:gd name="T20" fmla="*/ 363 w 522"/>
                <a:gd name="T21" fmla="*/ 0 h 363"/>
                <a:gd name="T22" fmla="*/ 431 w 522"/>
                <a:gd name="T23" fmla="*/ 46 h 363"/>
                <a:gd name="T24" fmla="*/ 454 w 522"/>
                <a:gd name="T25" fmla="*/ 46 h 363"/>
                <a:gd name="T26" fmla="*/ 522 w 522"/>
                <a:gd name="T27" fmla="*/ 91 h 363"/>
                <a:gd name="T28" fmla="*/ 499 w 522"/>
                <a:gd name="T29" fmla="*/ 159 h 363"/>
                <a:gd name="T30" fmla="*/ 522 w 522"/>
                <a:gd name="T31" fmla="*/ 182 h 363"/>
                <a:gd name="T32" fmla="*/ 499 w 522"/>
                <a:gd name="T33" fmla="*/ 295 h 363"/>
                <a:gd name="T34" fmla="*/ 499 w 522"/>
                <a:gd name="T35" fmla="*/ 341 h 363"/>
                <a:gd name="T36" fmla="*/ 454 w 522"/>
                <a:gd name="T37" fmla="*/ 363 h 363"/>
                <a:gd name="T38" fmla="*/ 431 w 522"/>
                <a:gd name="T39" fmla="*/ 341 h 363"/>
                <a:gd name="T40" fmla="*/ 431 w 522"/>
                <a:gd name="T41" fmla="*/ 318 h 363"/>
                <a:gd name="T42" fmla="*/ 408 w 522"/>
                <a:gd name="T43" fmla="*/ 341 h 363"/>
                <a:gd name="T44" fmla="*/ 386 w 522"/>
                <a:gd name="T45" fmla="*/ 341 h 363"/>
                <a:gd name="T46" fmla="*/ 363 w 522"/>
                <a:gd name="T47" fmla="*/ 318 h 363"/>
                <a:gd name="T48" fmla="*/ 363 w 522"/>
                <a:gd name="T49" fmla="*/ 341 h 363"/>
                <a:gd name="T50" fmla="*/ 340 w 522"/>
                <a:gd name="T51" fmla="*/ 363 h 363"/>
                <a:gd name="T52" fmla="*/ 318 w 522"/>
                <a:gd name="T53" fmla="*/ 341 h 363"/>
                <a:gd name="T54" fmla="*/ 295 w 522"/>
                <a:gd name="T55" fmla="*/ 341 h 363"/>
                <a:gd name="T56" fmla="*/ 272 w 522"/>
                <a:gd name="T57" fmla="*/ 363 h 363"/>
                <a:gd name="T58" fmla="*/ 250 w 522"/>
                <a:gd name="T59" fmla="*/ 341 h 363"/>
                <a:gd name="T60" fmla="*/ 204 w 522"/>
                <a:gd name="T61" fmla="*/ 363 h 363"/>
                <a:gd name="T62" fmla="*/ 182 w 522"/>
                <a:gd name="T63" fmla="*/ 363 h 363"/>
                <a:gd name="T64" fmla="*/ 159 w 522"/>
                <a:gd name="T65" fmla="*/ 341 h 363"/>
                <a:gd name="T66" fmla="*/ 159 w 522"/>
                <a:gd name="T67" fmla="*/ 318 h 363"/>
                <a:gd name="T68" fmla="*/ 159 w 522"/>
                <a:gd name="T69" fmla="*/ 295 h 363"/>
                <a:gd name="T70" fmla="*/ 114 w 522"/>
                <a:gd name="T71" fmla="*/ 273 h 363"/>
                <a:gd name="T72" fmla="*/ 46 w 522"/>
                <a:gd name="T73" fmla="*/ 318 h 363"/>
                <a:gd name="T74" fmla="*/ 23 w 522"/>
                <a:gd name="T75" fmla="*/ 318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22" h="363">
                  <a:moveTo>
                    <a:pt x="23" y="318"/>
                  </a:moveTo>
                  <a:lnTo>
                    <a:pt x="0" y="273"/>
                  </a:lnTo>
                  <a:lnTo>
                    <a:pt x="0" y="205"/>
                  </a:lnTo>
                  <a:lnTo>
                    <a:pt x="46" y="137"/>
                  </a:lnTo>
                  <a:lnTo>
                    <a:pt x="68" y="114"/>
                  </a:lnTo>
                  <a:lnTo>
                    <a:pt x="136" y="91"/>
                  </a:lnTo>
                  <a:lnTo>
                    <a:pt x="204" y="91"/>
                  </a:lnTo>
                  <a:lnTo>
                    <a:pt x="272" y="114"/>
                  </a:lnTo>
                  <a:lnTo>
                    <a:pt x="272" y="68"/>
                  </a:lnTo>
                  <a:lnTo>
                    <a:pt x="318" y="46"/>
                  </a:lnTo>
                  <a:lnTo>
                    <a:pt x="363" y="0"/>
                  </a:lnTo>
                  <a:lnTo>
                    <a:pt x="431" y="46"/>
                  </a:lnTo>
                  <a:lnTo>
                    <a:pt x="454" y="46"/>
                  </a:lnTo>
                  <a:lnTo>
                    <a:pt x="522" y="91"/>
                  </a:lnTo>
                  <a:lnTo>
                    <a:pt x="499" y="159"/>
                  </a:lnTo>
                  <a:lnTo>
                    <a:pt x="522" y="182"/>
                  </a:lnTo>
                  <a:lnTo>
                    <a:pt x="499" y="295"/>
                  </a:lnTo>
                  <a:lnTo>
                    <a:pt x="499" y="341"/>
                  </a:lnTo>
                  <a:lnTo>
                    <a:pt x="454" y="363"/>
                  </a:lnTo>
                  <a:lnTo>
                    <a:pt x="431" y="341"/>
                  </a:lnTo>
                  <a:lnTo>
                    <a:pt x="431" y="318"/>
                  </a:lnTo>
                  <a:lnTo>
                    <a:pt x="408" y="341"/>
                  </a:lnTo>
                  <a:lnTo>
                    <a:pt x="386" y="341"/>
                  </a:lnTo>
                  <a:lnTo>
                    <a:pt x="363" y="318"/>
                  </a:lnTo>
                  <a:lnTo>
                    <a:pt x="363" y="341"/>
                  </a:lnTo>
                  <a:lnTo>
                    <a:pt x="340" y="363"/>
                  </a:lnTo>
                  <a:lnTo>
                    <a:pt x="318" y="341"/>
                  </a:lnTo>
                  <a:lnTo>
                    <a:pt x="295" y="341"/>
                  </a:lnTo>
                  <a:lnTo>
                    <a:pt x="272" y="363"/>
                  </a:lnTo>
                  <a:lnTo>
                    <a:pt x="250" y="341"/>
                  </a:lnTo>
                  <a:lnTo>
                    <a:pt x="204" y="363"/>
                  </a:lnTo>
                  <a:lnTo>
                    <a:pt x="182" y="363"/>
                  </a:lnTo>
                  <a:lnTo>
                    <a:pt x="159" y="341"/>
                  </a:lnTo>
                  <a:lnTo>
                    <a:pt x="159" y="318"/>
                  </a:lnTo>
                  <a:lnTo>
                    <a:pt x="159" y="295"/>
                  </a:lnTo>
                  <a:lnTo>
                    <a:pt x="114" y="273"/>
                  </a:lnTo>
                  <a:lnTo>
                    <a:pt x="46" y="318"/>
                  </a:lnTo>
                  <a:lnTo>
                    <a:pt x="23" y="31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61" name="Freeform 149">
              <a:extLst>
                <a:ext uri="{FF2B5EF4-FFF2-40B4-BE49-F238E27FC236}">
                  <a16:creationId xmlns:a16="http://schemas.microsoft.com/office/drawing/2014/main" id="{8B235A8F-1762-4866-8A2B-9AC64D2146B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0" y="2574"/>
              <a:ext cx="491" cy="426"/>
            </a:xfrm>
            <a:custGeom>
              <a:avLst/>
              <a:gdLst>
                <a:gd name="T0" fmla="*/ 0 w 704"/>
                <a:gd name="T1" fmla="*/ 453 h 612"/>
                <a:gd name="T2" fmla="*/ 0 w 704"/>
                <a:gd name="T3" fmla="*/ 340 h 612"/>
                <a:gd name="T4" fmla="*/ 23 w 704"/>
                <a:gd name="T5" fmla="*/ 317 h 612"/>
                <a:gd name="T6" fmla="*/ 0 w 704"/>
                <a:gd name="T7" fmla="*/ 249 h 612"/>
                <a:gd name="T8" fmla="*/ 46 w 704"/>
                <a:gd name="T9" fmla="*/ 204 h 612"/>
                <a:gd name="T10" fmla="*/ 159 w 704"/>
                <a:gd name="T11" fmla="*/ 204 h 612"/>
                <a:gd name="T12" fmla="*/ 227 w 704"/>
                <a:gd name="T13" fmla="*/ 90 h 612"/>
                <a:gd name="T14" fmla="*/ 273 w 704"/>
                <a:gd name="T15" fmla="*/ 90 h 612"/>
                <a:gd name="T16" fmla="*/ 363 w 704"/>
                <a:gd name="T17" fmla="*/ 158 h 612"/>
                <a:gd name="T18" fmla="*/ 409 w 704"/>
                <a:gd name="T19" fmla="*/ 158 h 612"/>
                <a:gd name="T20" fmla="*/ 431 w 704"/>
                <a:gd name="T21" fmla="*/ 113 h 612"/>
                <a:gd name="T22" fmla="*/ 454 w 704"/>
                <a:gd name="T23" fmla="*/ 90 h 612"/>
                <a:gd name="T24" fmla="*/ 477 w 704"/>
                <a:gd name="T25" fmla="*/ 0 h 612"/>
                <a:gd name="T26" fmla="*/ 499 w 704"/>
                <a:gd name="T27" fmla="*/ 0 h 612"/>
                <a:gd name="T28" fmla="*/ 522 w 704"/>
                <a:gd name="T29" fmla="*/ 45 h 612"/>
                <a:gd name="T30" fmla="*/ 522 w 704"/>
                <a:gd name="T31" fmla="*/ 90 h 612"/>
                <a:gd name="T32" fmla="*/ 567 w 704"/>
                <a:gd name="T33" fmla="*/ 113 h 612"/>
                <a:gd name="T34" fmla="*/ 590 w 704"/>
                <a:gd name="T35" fmla="*/ 181 h 612"/>
                <a:gd name="T36" fmla="*/ 658 w 704"/>
                <a:gd name="T37" fmla="*/ 204 h 612"/>
                <a:gd name="T38" fmla="*/ 704 w 704"/>
                <a:gd name="T39" fmla="*/ 204 h 612"/>
                <a:gd name="T40" fmla="*/ 704 w 704"/>
                <a:gd name="T41" fmla="*/ 272 h 612"/>
                <a:gd name="T42" fmla="*/ 658 w 704"/>
                <a:gd name="T43" fmla="*/ 453 h 612"/>
                <a:gd name="T44" fmla="*/ 590 w 704"/>
                <a:gd name="T45" fmla="*/ 567 h 612"/>
                <a:gd name="T46" fmla="*/ 567 w 704"/>
                <a:gd name="T47" fmla="*/ 589 h 612"/>
                <a:gd name="T48" fmla="*/ 522 w 704"/>
                <a:gd name="T49" fmla="*/ 589 h 612"/>
                <a:gd name="T50" fmla="*/ 499 w 704"/>
                <a:gd name="T51" fmla="*/ 612 h 612"/>
                <a:gd name="T52" fmla="*/ 477 w 704"/>
                <a:gd name="T53" fmla="*/ 589 h 612"/>
                <a:gd name="T54" fmla="*/ 454 w 704"/>
                <a:gd name="T55" fmla="*/ 544 h 612"/>
                <a:gd name="T56" fmla="*/ 431 w 704"/>
                <a:gd name="T57" fmla="*/ 567 h 612"/>
                <a:gd name="T58" fmla="*/ 431 w 704"/>
                <a:gd name="T59" fmla="*/ 612 h 612"/>
                <a:gd name="T60" fmla="*/ 363 w 704"/>
                <a:gd name="T61" fmla="*/ 567 h 612"/>
                <a:gd name="T62" fmla="*/ 363 w 704"/>
                <a:gd name="T63" fmla="*/ 521 h 612"/>
                <a:gd name="T64" fmla="*/ 273 w 704"/>
                <a:gd name="T65" fmla="*/ 408 h 612"/>
                <a:gd name="T66" fmla="*/ 205 w 704"/>
                <a:gd name="T67" fmla="*/ 385 h 612"/>
                <a:gd name="T68" fmla="*/ 159 w 704"/>
                <a:gd name="T69" fmla="*/ 453 h 612"/>
                <a:gd name="T70" fmla="*/ 114 w 704"/>
                <a:gd name="T71" fmla="*/ 453 h 612"/>
                <a:gd name="T72" fmla="*/ 91 w 704"/>
                <a:gd name="T73" fmla="*/ 431 h 612"/>
                <a:gd name="T74" fmla="*/ 23 w 704"/>
                <a:gd name="T75" fmla="*/ 476 h 612"/>
                <a:gd name="T76" fmla="*/ 0 w 704"/>
                <a:gd name="T77" fmla="*/ 453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04" h="612">
                  <a:moveTo>
                    <a:pt x="0" y="453"/>
                  </a:moveTo>
                  <a:lnTo>
                    <a:pt x="0" y="340"/>
                  </a:lnTo>
                  <a:lnTo>
                    <a:pt x="23" y="317"/>
                  </a:lnTo>
                  <a:lnTo>
                    <a:pt x="0" y="249"/>
                  </a:lnTo>
                  <a:lnTo>
                    <a:pt x="46" y="204"/>
                  </a:lnTo>
                  <a:lnTo>
                    <a:pt x="159" y="204"/>
                  </a:lnTo>
                  <a:lnTo>
                    <a:pt x="227" y="90"/>
                  </a:lnTo>
                  <a:lnTo>
                    <a:pt x="273" y="90"/>
                  </a:lnTo>
                  <a:lnTo>
                    <a:pt x="363" y="158"/>
                  </a:lnTo>
                  <a:lnTo>
                    <a:pt x="409" y="158"/>
                  </a:lnTo>
                  <a:lnTo>
                    <a:pt x="431" y="113"/>
                  </a:lnTo>
                  <a:lnTo>
                    <a:pt x="454" y="90"/>
                  </a:lnTo>
                  <a:lnTo>
                    <a:pt x="477" y="0"/>
                  </a:lnTo>
                  <a:lnTo>
                    <a:pt x="499" y="0"/>
                  </a:lnTo>
                  <a:lnTo>
                    <a:pt x="522" y="45"/>
                  </a:lnTo>
                  <a:lnTo>
                    <a:pt x="522" y="90"/>
                  </a:lnTo>
                  <a:lnTo>
                    <a:pt x="567" y="113"/>
                  </a:lnTo>
                  <a:lnTo>
                    <a:pt x="590" y="181"/>
                  </a:lnTo>
                  <a:lnTo>
                    <a:pt x="658" y="204"/>
                  </a:lnTo>
                  <a:lnTo>
                    <a:pt x="704" y="204"/>
                  </a:lnTo>
                  <a:lnTo>
                    <a:pt x="704" y="272"/>
                  </a:lnTo>
                  <a:lnTo>
                    <a:pt x="658" y="453"/>
                  </a:lnTo>
                  <a:lnTo>
                    <a:pt x="590" y="567"/>
                  </a:lnTo>
                  <a:lnTo>
                    <a:pt x="567" y="589"/>
                  </a:lnTo>
                  <a:lnTo>
                    <a:pt x="522" y="589"/>
                  </a:lnTo>
                  <a:lnTo>
                    <a:pt x="499" y="612"/>
                  </a:lnTo>
                  <a:lnTo>
                    <a:pt x="477" y="589"/>
                  </a:lnTo>
                  <a:lnTo>
                    <a:pt x="454" y="544"/>
                  </a:lnTo>
                  <a:lnTo>
                    <a:pt x="431" y="567"/>
                  </a:lnTo>
                  <a:lnTo>
                    <a:pt x="431" y="612"/>
                  </a:lnTo>
                  <a:lnTo>
                    <a:pt x="363" y="567"/>
                  </a:lnTo>
                  <a:lnTo>
                    <a:pt x="363" y="521"/>
                  </a:lnTo>
                  <a:lnTo>
                    <a:pt x="273" y="408"/>
                  </a:lnTo>
                  <a:lnTo>
                    <a:pt x="205" y="385"/>
                  </a:lnTo>
                  <a:lnTo>
                    <a:pt x="159" y="453"/>
                  </a:lnTo>
                  <a:lnTo>
                    <a:pt x="114" y="453"/>
                  </a:lnTo>
                  <a:lnTo>
                    <a:pt x="91" y="431"/>
                  </a:lnTo>
                  <a:lnTo>
                    <a:pt x="23" y="476"/>
                  </a:lnTo>
                  <a:lnTo>
                    <a:pt x="0" y="45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62" name="Freeform 150">
              <a:extLst>
                <a:ext uri="{FF2B5EF4-FFF2-40B4-BE49-F238E27FC236}">
                  <a16:creationId xmlns:a16="http://schemas.microsoft.com/office/drawing/2014/main" id="{5151B318-E90D-4923-B7AB-4F3B4A08EF46}"/>
                </a:ext>
              </a:extLst>
            </p:cNvPr>
            <p:cNvSpPr>
              <a:spLocks/>
            </p:cNvSpPr>
            <p:nvPr/>
          </p:nvSpPr>
          <p:spPr bwMode="auto">
            <a:xfrm>
              <a:off x="3924" y="2337"/>
              <a:ext cx="395" cy="379"/>
            </a:xfrm>
            <a:custGeom>
              <a:avLst/>
              <a:gdLst>
                <a:gd name="T0" fmla="*/ 0 w 567"/>
                <a:gd name="T1" fmla="*/ 385 h 544"/>
                <a:gd name="T2" fmla="*/ 23 w 567"/>
                <a:gd name="T3" fmla="*/ 340 h 544"/>
                <a:gd name="T4" fmla="*/ 23 w 567"/>
                <a:gd name="T5" fmla="*/ 272 h 544"/>
                <a:gd name="T6" fmla="*/ 114 w 567"/>
                <a:gd name="T7" fmla="*/ 204 h 544"/>
                <a:gd name="T8" fmla="*/ 136 w 567"/>
                <a:gd name="T9" fmla="*/ 158 h 544"/>
                <a:gd name="T10" fmla="*/ 114 w 567"/>
                <a:gd name="T11" fmla="*/ 113 h 544"/>
                <a:gd name="T12" fmla="*/ 159 w 567"/>
                <a:gd name="T13" fmla="*/ 90 h 544"/>
                <a:gd name="T14" fmla="*/ 159 w 567"/>
                <a:gd name="T15" fmla="*/ 45 h 544"/>
                <a:gd name="T16" fmla="*/ 250 w 567"/>
                <a:gd name="T17" fmla="*/ 0 h 544"/>
                <a:gd name="T18" fmla="*/ 272 w 567"/>
                <a:gd name="T19" fmla="*/ 45 h 544"/>
                <a:gd name="T20" fmla="*/ 340 w 567"/>
                <a:gd name="T21" fmla="*/ 45 h 544"/>
                <a:gd name="T22" fmla="*/ 363 w 567"/>
                <a:gd name="T23" fmla="*/ 68 h 544"/>
                <a:gd name="T24" fmla="*/ 363 w 567"/>
                <a:gd name="T25" fmla="*/ 113 h 544"/>
                <a:gd name="T26" fmla="*/ 408 w 567"/>
                <a:gd name="T27" fmla="*/ 136 h 544"/>
                <a:gd name="T28" fmla="*/ 431 w 567"/>
                <a:gd name="T29" fmla="*/ 113 h 544"/>
                <a:gd name="T30" fmla="*/ 454 w 567"/>
                <a:gd name="T31" fmla="*/ 136 h 544"/>
                <a:gd name="T32" fmla="*/ 476 w 567"/>
                <a:gd name="T33" fmla="*/ 90 h 544"/>
                <a:gd name="T34" fmla="*/ 476 w 567"/>
                <a:gd name="T35" fmla="*/ 68 h 544"/>
                <a:gd name="T36" fmla="*/ 499 w 567"/>
                <a:gd name="T37" fmla="*/ 45 h 544"/>
                <a:gd name="T38" fmla="*/ 544 w 567"/>
                <a:gd name="T39" fmla="*/ 45 h 544"/>
                <a:gd name="T40" fmla="*/ 567 w 567"/>
                <a:gd name="T41" fmla="*/ 90 h 544"/>
                <a:gd name="T42" fmla="*/ 522 w 567"/>
                <a:gd name="T43" fmla="*/ 113 h 544"/>
                <a:gd name="T44" fmla="*/ 499 w 567"/>
                <a:gd name="T45" fmla="*/ 136 h 544"/>
                <a:gd name="T46" fmla="*/ 476 w 567"/>
                <a:gd name="T47" fmla="*/ 158 h 544"/>
                <a:gd name="T48" fmla="*/ 499 w 567"/>
                <a:gd name="T49" fmla="*/ 181 h 544"/>
                <a:gd name="T50" fmla="*/ 454 w 567"/>
                <a:gd name="T51" fmla="*/ 181 h 544"/>
                <a:gd name="T52" fmla="*/ 431 w 567"/>
                <a:gd name="T53" fmla="*/ 204 h 544"/>
                <a:gd name="T54" fmla="*/ 454 w 567"/>
                <a:gd name="T55" fmla="*/ 204 h 544"/>
                <a:gd name="T56" fmla="*/ 454 w 567"/>
                <a:gd name="T57" fmla="*/ 226 h 544"/>
                <a:gd name="T58" fmla="*/ 431 w 567"/>
                <a:gd name="T59" fmla="*/ 226 h 544"/>
                <a:gd name="T60" fmla="*/ 454 w 567"/>
                <a:gd name="T61" fmla="*/ 249 h 544"/>
                <a:gd name="T62" fmla="*/ 431 w 567"/>
                <a:gd name="T63" fmla="*/ 317 h 544"/>
                <a:gd name="T64" fmla="*/ 386 w 567"/>
                <a:gd name="T65" fmla="*/ 294 h 544"/>
                <a:gd name="T66" fmla="*/ 318 w 567"/>
                <a:gd name="T67" fmla="*/ 294 h 544"/>
                <a:gd name="T68" fmla="*/ 272 w 567"/>
                <a:gd name="T69" fmla="*/ 272 h 544"/>
                <a:gd name="T70" fmla="*/ 250 w 567"/>
                <a:gd name="T71" fmla="*/ 294 h 544"/>
                <a:gd name="T72" fmla="*/ 272 w 567"/>
                <a:gd name="T73" fmla="*/ 317 h 544"/>
                <a:gd name="T74" fmla="*/ 227 w 567"/>
                <a:gd name="T75" fmla="*/ 340 h 544"/>
                <a:gd name="T76" fmla="*/ 159 w 567"/>
                <a:gd name="T77" fmla="*/ 476 h 544"/>
                <a:gd name="T78" fmla="*/ 182 w 567"/>
                <a:gd name="T79" fmla="*/ 544 h 544"/>
                <a:gd name="T80" fmla="*/ 136 w 567"/>
                <a:gd name="T81" fmla="*/ 544 h 544"/>
                <a:gd name="T82" fmla="*/ 68 w 567"/>
                <a:gd name="T83" fmla="*/ 521 h 544"/>
                <a:gd name="T84" fmla="*/ 45 w 567"/>
                <a:gd name="T85" fmla="*/ 453 h 544"/>
                <a:gd name="T86" fmla="*/ 0 w 567"/>
                <a:gd name="T87" fmla="*/ 430 h 544"/>
                <a:gd name="T88" fmla="*/ 0 w 567"/>
                <a:gd name="T89" fmla="*/ 385 h 5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67" h="544">
                  <a:moveTo>
                    <a:pt x="0" y="385"/>
                  </a:moveTo>
                  <a:lnTo>
                    <a:pt x="23" y="340"/>
                  </a:lnTo>
                  <a:lnTo>
                    <a:pt x="23" y="272"/>
                  </a:lnTo>
                  <a:lnTo>
                    <a:pt x="114" y="204"/>
                  </a:lnTo>
                  <a:lnTo>
                    <a:pt x="136" y="158"/>
                  </a:lnTo>
                  <a:lnTo>
                    <a:pt x="114" y="113"/>
                  </a:lnTo>
                  <a:lnTo>
                    <a:pt x="159" y="90"/>
                  </a:lnTo>
                  <a:lnTo>
                    <a:pt x="159" y="45"/>
                  </a:lnTo>
                  <a:lnTo>
                    <a:pt x="250" y="0"/>
                  </a:lnTo>
                  <a:lnTo>
                    <a:pt x="272" y="45"/>
                  </a:lnTo>
                  <a:lnTo>
                    <a:pt x="340" y="45"/>
                  </a:lnTo>
                  <a:lnTo>
                    <a:pt x="363" y="68"/>
                  </a:lnTo>
                  <a:lnTo>
                    <a:pt x="363" y="113"/>
                  </a:lnTo>
                  <a:lnTo>
                    <a:pt x="408" y="136"/>
                  </a:lnTo>
                  <a:lnTo>
                    <a:pt x="431" y="113"/>
                  </a:lnTo>
                  <a:lnTo>
                    <a:pt x="454" y="136"/>
                  </a:lnTo>
                  <a:lnTo>
                    <a:pt x="476" y="90"/>
                  </a:lnTo>
                  <a:lnTo>
                    <a:pt x="476" y="68"/>
                  </a:lnTo>
                  <a:lnTo>
                    <a:pt x="499" y="45"/>
                  </a:lnTo>
                  <a:lnTo>
                    <a:pt x="544" y="45"/>
                  </a:lnTo>
                  <a:lnTo>
                    <a:pt x="567" y="90"/>
                  </a:lnTo>
                  <a:lnTo>
                    <a:pt x="522" y="113"/>
                  </a:lnTo>
                  <a:lnTo>
                    <a:pt x="499" y="136"/>
                  </a:lnTo>
                  <a:lnTo>
                    <a:pt x="476" y="158"/>
                  </a:lnTo>
                  <a:lnTo>
                    <a:pt x="499" y="181"/>
                  </a:lnTo>
                  <a:lnTo>
                    <a:pt x="454" y="181"/>
                  </a:lnTo>
                  <a:lnTo>
                    <a:pt x="431" y="204"/>
                  </a:lnTo>
                  <a:lnTo>
                    <a:pt x="454" y="204"/>
                  </a:lnTo>
                  <a:lnTo>
                    <a:pt x="454" y="226"/>
                  </a:lnTo>
                  <a:lnTo>
                    <a:pt x="431" y="226"/>
                  </a:lnTo>
                  <a:lnTo>
                    <a:pt x="454" y="249"/>
                  </a:lnTo>
                  <a:lnTo>
                    <a:pt x="431" y="317"/>
                  </a:lnTo>
                  <a:lnTo>
                    <a:pt x="386" y="294"/>
                  </a:lnTo>
                  <a:lnTo>
                    <a:pt x="318" y="294"/>
                  </a:lnTo>
                  <a:lnTo>
                    <a:pt x="272" y="272"/>
                  </a:lnTo>
                  <a:lnTo>
                    <a:pt x="250" y="294"/>
                  </a:lnTo>
                  <a:lnTo>
                    <a:pt x="272" y="317"/>
                  </a:lnTo>
                  <a:lnTo>
                    <a:pt x="227" y="340"/>
                  </a:lnTo>
                  <a:lnTo>
                    <a:pt x="159" y="476"/>
                  </a:lnTo>
                  <a:lnTo>
                    <a:pt x="182" y="544"/>
                  </a:lnTo>
                  <a:lnTo>
                    <a:pt x="136" y="544"/>
                  </a:lnTo>
                  <a:lnTo>
                    <a:pt x="68" y="521"/>
                  </a:lnTo>
                  <a:lnTo>
                    <a:pt x="45" y="453"/>
                  </a:lnTo>
                  <a:lnTo>
                    <a:pt x="0" y="430"/>
                  </a:lnTo>
                  <a:lnTo>
                    <a:pt x="0" y="38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63" name="Freeform 151">
              <a:extLst>
                <a:ext uri="{FF2B5EF4-FFF2-40B4-BE49-F238E27FC236}">
                  <a16:creationId xmlns:a16="http://schemas.microsoft.com/office/drawing/2014/main" id="{02A3361C-4FF1-4FBC-A63D-F5E135C606D2}"/>
                </a:ext>
              </a:extLst>
            </p:cNvPr>
            <p:cNvSpPr>
              <a:spLocks/>
            </p:cNvSpPr>
            <p:nvPr/>
          </p:nvSpPr>
          <p:spPr bwMode="auto">
            <a:xfrm>
              <a:off x="4098" y="1910"/>
              <a:ext cx="379" cy="521"/>
            </a:xfrm>
            <a:custGeom>
              <a:avLst/>
              <a:gdLst>
                <a:gd name="T0" fmla="*/ 226 w 544"/>
                <a:gd name="T1" fmla="*/ 23 h 749"/>
                <a:gd name="T2" fmla="*/ 204 w 544"/>
                <a:gd name="T3" fmla="*/ 23 h 749"/>
                <a:gd name="T4" fmla="*/ 158 w 544"/>
                <a:gd name="T5" fmla="*/ 68 h 749"/>
                <a:gd name="T6" fmla="*/ 158 w 544"/>
                <a:gd name="T7" fmla="*/ 136 h 749"/>
                <a:gd name="T8" fmla="*/ 136 w 544"/>
                <a:gd name="T9" fmla="*/ 159 h 749"/>
                <a:gd name="T10" fmla="*/ 113 w 544"/>
                <a:gd name="T11" fmla="*/ 250 h 749"/>
                <a:gd name="T12" fmla="*/ 0 w 544"/>
                <a:gd name="T13" fmla="*/ 386 h 749"/>
                <a:gd name="T14" fmla="*/ 22 w 544"/>
                <a:gd name="T15" fmla="*/ 476 h 749"/>
                <a:gd name="T16" fmla="*/ 0 w 544"/>
                <a:gd name="T17" fmla="*/ 613 h 749"/>
                <a:gd name="T18" fmla="*/ 22 w 544"/>
                <a:gd name="T19" fmla="*/ 658 h 749"/>
                <a:gd name="T20" fmla="*/ 90 w 544"/>
                <a:gd name="T21" fmla="*/ 658 h 749"/>
                <a:gd name="T22" fmla="*/ 113 w 544"/>
                <a:gd name="T23" fmla="*/ 681 h 749"/>
                <a:gd name="T24" fmla="*/ 113 w 544"/>
                <a:gd name="T25" fmla="*/ 726 h 749"/>
                <a:gd name="T26" fmla="*/ 158 w 544"/>
                <a:gd name="T27" fmla="*/ 749 h 749"/>
                <a:gd name="T28" fmla="*/ 181 w 544"/>
                <a:gd name="T29" fmla="*/ 726 h 749"/>
                <a:gd name="T30" fmla="*/ 204 w 544"/>
                <a:gd name="T31" fmla="*/ 749 h 749"/>
                <a:gd name="T32" fmla="*/ 226 w 544"/>
                <a:gd name="T33" fmla="*/ 703 h 749"/>
                <a:gd name="T34" fmla="*/ 226 w 544"/>
                <a:gd name="T35" fmla="*/ 681 h 749"/>
                <a:gd name="T36" fmla="*/ 249 w 544"/>
                <a:gd name="T37" fmla="*/ 658 h 749"/>
                <a:gd name="T38" fmla="*/ 294 w 544"/>
                <a:gd name="T39" fmla="*/ 658 h 749"/>
                <a:gd name="T40" fmla="*/ 340 w 544"/>
                <a:gd name="T41" fmla="*/ 681 h 749"/>
                <a:gd name="T42" fmla="*/ 340 w 544"/>
                <a:gd name="T43" fmla="*/ 635 h 749"/>
                <a:gd name="T44" fmla="*/ 362 w 544"/>
                <a:gd name="T45" fmla="*/ 658 h 749"/>
                <a:gd name="T46" fmla="*/ 385 w 544"/>
                <a:gd name="T47" fmla="*/ 635 h 749"/>
                <a:gd name="T48" fmla="*/ 431 w 544"/>
                <a:gd name="T49" fmla="*/ 613 h 749"/>
                <a:gd name="T50" fmla="*/ 431 w 544"/>
                <a:gd name="T51" fmla="*/ 567 h 749"/>
                <a:gd name="T52" fmla="*/ 476 w 544"/>
                <a:gd name="T53" fmla="*/ 499 h 749"/>
                <a:gd name="T54" fmla="*/ 476 w 544"/>
                <a:gd name="T55" fmla="*/ 476 h 749"/>
                <a:gd name="T56" fmla="*/ 521 w 544"/>
                <a:gd name="T57" fmla="*/ 454 h 749"/>
                <a:gd name="T58" fmla="*/ 521 w 544"/>
                <a:gd name="T59" fmla="*/ 408 h 749"/>
                <a:gd name="T60" fmla="*/ 499 w 544"/>
                <a:gd name="T61" fmla="*/ 408 h 749"/>
                <a:gd name="T62" fmla="*/ 544 w 544"/>
                <a:gd name="T63" fmla="*/ 318 h 749"/>
                <a:gd name="T64" fmla="*/ 521 w 544"/>
                <a:gd name="T65" fmla="*/ 272 h 749"/>
                <a:gd name="T66" fmla="*/ 544 w 544"/>
                <a:gd name="T67" fmla="*/ 227 h 749"/>
                <a:gd name="T68" fmla="*/ 499 w 544"/>
                <a:gd name="T69" fmla="*/ 204 h 749"/>
                <a:gd name="T70" fmla="*/ 499 w 544"/>
                <a:gd name="T71" fmla="*/ 182 h 749"/>
                <a:gd name="T72" fmla="*/ 521 w 544"/>
                <a:gd name="T73" fmla="*/ 159 h 749"/>
                <a:gd name="T74" fmla="*/ 499 w 544"/>
                <a:gd name="T75" fmla="*/ 136 h 749"/>
                <a:gd name="T76" fmla="*/ 521 w 544"/>
                <a:gd name="T77" fmla="*/ 114 h 749"/>
                <a:gd name="T78" fmla="*/ 521 w 544"/>
                <a:gd name="T79" fmla="*/ 46 h 749"/>
                <a:gd name="T80" fmla="*/ 499 w 544"/>
                <a:gd name="T81" fmla="*/ 0 h 749"/>
                <a:gd name="T82" fmla="*/ 272 w 544"/>
                <a:gd name="T83" fmla="*/ 0 h 749"/>
                <a:gd name="T84" fmla="*/ 226 w 544"/>
                <a:gd name="T85" fmla="*/ 23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44" h="749">
                  <a:moveTo>
                    <a:pt x="226" y="23"/>
                  </a:moveTo>
                  <a:lnTo>
                    <a:pt x="204" y="23"/>
                  </a:lnTo>
                  <a:lnTo>
                    <a:pt x="158" y="68"/>
                  </a:lnTo>
                  <a:lnTo>
                    <a:pt x="158" y="136"/>
                  </a:lnTo>
                  <a:lnTo>
                    <a:pt x="136" y="159"/>
                  </a:lnTo>
                  <a:lnTo>
                    <a:pt x="113" y="250"/>
                  </a:lnTo>
                  <a:lnTo>
                    <a:pt x="0" y="386"/>
                  </a:lnTo>
                  <a:lnTo>
                    <a:pt x="22" y="476"/>
                  </a:lnTo>
                  <a:lnTo>
                    <a:pt x="0" y="613"/>
                  </a:lnTo>
                  <a:lnTo>
                    <a:pt x="22" y="658"/>
                  </a:lnTo>
                  <a:lnTo>
                    <a:pt x="90" y="658"/>
                  </a:lnTo>
                  <a:lnTo>
                    <a:pt x="113" y="681"/>
                  </a:lnTo>
                  <a:lnTo>
                    <a:pt x="113" y="726"/>
                  </a:lnTo>
                  <a:lnTo>
                    <a:pt x="158" y="749"/>
                  </a:lnTo>
                  <a:lnTo>
                    <a:pt x="181" y="726"/>
                  </a:lnTo>
                  <a:lnTo>
                    <a:pt x="204" y="749"/>
                  </a:lnTo>
                  <a:lnTo>
                    <a:pt x="226" y="703"/>
                  </a:lnTo>
                  <a:lnTo>
                    <a:pt x="226" y="681"/>
                  </a:lnTo>
                  <a:lnTo>
                    <a:pt x="249" y="658"/>
                  </a:lnTo>
                  <a:lnTo>
                    <a:pt x="294" y="658"/>
                  </a:lnTo>
                  <a:lnTo>
                    <a:pt x="340" y="681"/>
                  </a:lnTo>
                  <a:lnTo>
                    <a:pt x="340" y="635"/>
                  </a:lnTo>
                  <a:lnTo>
                    <a:pt x="362" y="658"/>
                  </a:lnTo>
                  <a:lnTo>
                    <a:pt x="385" y="635"/>
                  </a:lnTo>
                  <a:lnTo>
                    <a:pt x="431" y="613"/>
                  </a:lnTo>
                  <a:lnTo>
                    <a:pt x="431" y="567"/>
                  </a:lnTo>
                  <a:lnTo>
                    <a:pt x="476" y="499"/>
                  </a:lnTo>
                  <a:lnTo>
                    <a:pt x="476" y="476"/>
                  </a:lnTo>
                  <a:lnTo>
                    <a:pt x="521" y="454"/>
                  </a:lnTo>
                  <a:lnTo>
                    <a:pt x="521" y="408"/>
                  </a:lnTo>
                  <a:lnTo>
                    <a:pt x="499" y="408"/>
                  </a:lnTo>
                  <a:lnTo>
                    <a:pt x="544" y="318"/>
                  </a:lnTo>
                  <a:lnTo>
                    <a:pt x="521" y="272"/>
                  </a:lnTo>
                  <a:lnTo>
                    <a:pt x="544" y="227"/>
                  </a:lnTo>
                  <a:lnTo>
                    <a:pt x="499" y="204"/>
                  </a:lnTo>
                  <a:lnTo>
                    <a:pt x="499" y="182"/>
                  </a:lnTo>
                  <a:lnTo>
                    <a:pt x="521" y="159"/>
                  </a:lnTo>
                  <a:lnTo>
                    <a:pt x="499" y="136"/>
                  </a:lnTo>
                  <a:lnTo>
                    <a:pt x="521" y="114"/>
                  </a:lnTo>
                  <a:lnTo>
                    <a:pt x="521" y="46"/>
                  </a:lnTo>
                  <a:lnTo>
                    <a:pt x="499" y="0"/>
                  </a:lnTo>
                  <a:lnTo>
                    <a:pt x="272" y="0"/>
                  </a:lnTo>
                  <a:lnTo>
                    <a:pt x="226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64" name="Freeform 152">
              <a:extLst>
                <a:ext uri="{FF2B5EF4-FFF2-40B4-BE49-F238E27FC236}">
                  <a16:creationId xmlns:a16="http://schemas.microsoft.com/office/drawing/2014/main" id="{1E9C0B3C-CCC2-4C5B-A0DE-AE1AA59955C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4" y="1498"/>
              <a:ext cx="473" cy="428"/>
            </a:xfrm>
            <a:custGeom>
              <a:avLst/>
              <a:gdLst>
                <a:gd name="T0" fmla="*/ 498 w 680"/>
                <a:gd name="T1" fmla="*/ 0 h 613"/>
                <a:gd name="T2" fmla="*/ 430 w 680"/>
                <a:gd name="T3" fmla="*/ 46 h 613"/>
                <a:gd name="T4" fmla="*/ 385 w 680"/>
                <a:gd name="T5" fmla="*/ 182 h 613"/>
                <a:gd name="T6" fmla="*/ 498 w 680"/>
                <a:gd name="T7" fmla="*/ 159 h 613"/>
                <a:gd name="T8" fmla="*/ 544 w 680"/>
                <a:gd name="T9" fmla="*/ 114 h 613"/>
                <a:gd name="T10" fmla="*/ 589 w 680"/>
                <a:gd name="T11" fmla="*/ 182 h 613"/>
                <a:gd name="T12" fmla="*/ 544 w 680"/>
                <a:gd name="T13" fmla="*/ 295 h 613"/>
                <a:gd name="T14" fmla="*/ 498 w 680"/>
                <a:gd name="T15" fmla="*/ 341 h 613"/>
                <a:gd name="T16" fmla="*/ 430 w 680"/>
                <a:gd name="T17" fmla="*/ 250 h 613"/>
                <a:gd name="T18" fmla="*/ 408 w 680"/>
                <a:gd name="T19" fmla="*/ 295 h 613"/>
                <a:gd name="T20" fmla="*/ 362 w 680"/>
                <a:gd name="T21" fmla="*/ 318 h 613"/>
                <a:gd name="T22" fmla="*/ 317 w 680"/>
                <a:gd name="T23" fmla="*/ 295 h 613"/>
                <a:gd name="T24" fmla="*/ 340 w 680"/>
                <a:gd name="T25" fmla="*/ 159 h 613"/>
                <a:gd name="T26" fmla="*/ 340 w 680"/>
                <a:gd name="T27" fmla="*/ 137 h 613"/>
                <a:gd name="T28" fmla="*/ 317 w 680"/>
                <a:gd name="T29" fmla="*/ 114 h 613"/>
                <a:gd name="T30" fmla="*/ 294 w 680"/>
                <a:gd name="T31" fmla="*/ 137 h 613"/>
                <a:gd name="T32" fmla="*/ 249 w 680"/>
                <a:gd name="T33" fmla="*/ 91 h 613"/>
                <a:gd name="T34" fmla="*/ 226 w 680"/>
                <a:gd name="T35" fmla="*/ 137 h 613"/>
                <a:gd name="T36" fmla="*/ 226 w 680"/>
                <a:gd name="T37" fmla="*/ 159 h 613"/>
                <a:gd name="T38" fmla="*/ 204 w 680"/>
                <a:gd name="T39" fmla="*/ 227 h 613"/>
                <a:gd name="T40" fmla="*/ 158 w 680"/>
                <a:gd name="T41" fmla="*/ 295 h 613"/>
                <a:gd name="T42" fmla="*/ 90 w 680"/>
                <a:gd name="T43" fmla="*/ 318 h 613"/>
                <a:gd name="T44" fmla="*/ 68 w 680"/>
                <a:gd name="T45" fmla="*/ 295 h 613"/>
                <a:gd name="T46" fmla="*/ 0 w 680"/>
                <a:gd name="T47" fmla="*/ 341 h 613"/>
                <a:gd name="T48" fmla="*/ 22 w 680"/>
                <a:gd name="T49" fmla="*/ 363 h 613"/>
                <a:gd name="T50" fmla="*/ 0 w 680"/>
                <a:gd name="T51" fmla="*/ 409 h 613"/>
                <a:gd name="T52" fmla="*/ 113 w 680"/>
                <a:gd name="T53" fmla="*/ 477 h 613"/>
                <a:gd name="T54" fmla="*/ 204 w 680"/>
                <a:gd name="T55" fmla="*/ 454 h 613"/>
                <a:gd name="T56" fmla="*/ 249 w 680"/>
                <a:gd name="T57" fmla="*/ 499 h 613"/>
                <a:gd name="T58" fmla="*/ 340 w 680"/>
                <a:gd name="T59" fmla="*/ 477 h 613"/>
                <a:gd name="T60" fmla="*/ 362 w 680"/>
                <a:gd name="T61" fmla="*/ 545 h 613"/>
                <a:gd name="T62" fmla="*/ 340 w 680"/>
                <a:gd name="T63" fmla="*/ 590 h 613"/>
                <a:gd name="T64" fmla="*/ 362 w 680"/>
                <a:gd name="T65" fmla="*/ 613 h 613"/>
                <a:gd name="T66" fmla="*/ 408 w 680"/>
                <a:gd name="T67" fmla="*/ 590 h 613"/>
                <a:gd name="T68" fmla="*/ 635 w 680"/>
                <a:gd name="T69" fmla="*/ 590 h 613"/>
                <a:gd name="T70" fmla="*/ 612 w 680"/>
                <a:gd name="T71" fmla="*/ 545 h 613"/>
                <a:gd name="T72" fmla="*/ 567 w 680"/>
                <a:gd name="T73" fmla="*/ 522 h 613"/>
                <a:gd name="T74" fmla="*/ 567 w 680"/>
                <a:gd name="T75" fmla="*/ 431 h 613"/>
                <a:gd name="T76" fmla="*/ 612 w 680"/>
                <a:gd name="T77" fmla="*/ 205 h 613"/>
                <a:gd name="T78" fmla="*/ 680 w 680"/>
                <a:gd name="T79" fmla="*/ 114 h 613"/>
                <a:gd name="T80" fmla="*/ 657 w 680"/>
                <a:gd name="T81" fmla="*/ 114 h 613"/>
                <a:gd name="T82" fmla="*/ 612 w 680"/>
                <a:gd name="T83" fmla="*/ 114 h 613"/>
                <a:gd name="T84" fmla="*/ 544 w 680"/>
                <a:gd name="T85" fmla="*/ 69 h 613"/>
                <a:gd name="T86" fmla="*/ 544 w 680"/>
                <a:gd name="T87" fmla="*/ 46 h 613"/>
                <a:gd name="T88" fmla="*/ 498 w 680"/>
                <a:gd name="T89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80" h="613">
                  <a:moveTo>
                    <a:pt x="498" y="0"/>
                  </a:moveTo>
                  <a:lnTo>
                    <a:pt x="430" y="46"/>
                  </a:lnTo>
                  <a:lnTo>
                    <a:pt x="385" y="182"/>
                  </a:lnTo>
                  <a:lnTo>
                    <a:pt x="498" y="159"/>
                  </a:lnTo>
                  <a:lnTo>
                    <a:pt x="544" y="114"/>
                  </a:lnTo>
                  <a:lnTo>
                    <a:pt x="589" y="182"/>
                  </a:lnTo>
                  <a:lnTo>
                    <a:pt x="544" y="295"/>
                  </a:lnTo>
                  <a:lnTo>
                    <a:pt x="498" y="341"/>
                  </a:lnTo>
                  <a:lnTo>
                    <a:pt x="430" y="250"/>
                  </a:lnTo>
                  <a:lnTo>
                    <a:pt x="408" y="295"/>
                  </a:lnTo>
                  <a:lnTo>
                    <a:pt x="362" y="318"/>
                  </a:lnTo>
                  <a:lnTo>
                    <a:pt x="317" y="295"/>
                  </a:lnTo>
                  <a:lnTo>
                    <a:pt x="340" y="159"/>
                  </a:lnTo>
                  <a:lnTo>
                    <a:pt x="340" y="137"/>
                  </a:lnTo>
                  <a:lnTo>
                    <a:pt x="317" y="114"/>
                  </a:lnTo>
                  <a:lnTo>
                    <a:pt x="294" y="137"/>
                  </a:lnTo>
                  <a:lnTo>
                    <a:pt x="249" y="91"/>
                  </a:lnTo>
                  <a:lnTo>
                    <a:pt x="226" y="137"/>
                  </a:lnTo>
                  <a:lnTo>
                    <a:pt x="226" y="159"/>
                  </a:lnTo>
                  <a:lnTo>
                    <a:pt x="204" y="227"/>
                  </a:lnTo>
                  <a:lnTo>
                    <a:pt x="158" y="295"/>
                  </a:lnTo>
                  <a:lnTo>
                    <a:pt x="90" y="318"/>
                  </a:lnTo>
                  <a:lnTo>
                    <a:pt x="68" y="295"/>
                  </a:lnTo>
                  <a:lnTo>
                    <a:pt x="0" y="341"/>
                  </a:lnTo>
                  <a:lnTo>
                    <a:pt x="22" y="363"/>
                  </a:lnTo>
                  <a:lnTo>
                    <a:pt x="0" y="409"/>
                  </a:lnTo>
                  <a:lnTo>
                    <a:pt x="113" y="477"/>
                  </a:lnTo>
                  <a:lnTo>
                    <a:pt x="204" y="454"/>
                  </a:lnTo>
                  <a:lnTo>
                    <a:pt x="249" y="499"/>
                  </a:lnTo>
                  <a:lnTo>
                    <a:pt x="340" y="477"/>
                  </a:lnTo>
                  <a:lnTo>
                    <a:pt x="362" y="545"/>
                  </a:lnTo>
                  <a:lnTo>
                    <a:pt x="340" y="590"/>
                  </a:lnTo>
                  <a:lnTo>
                    <a:pt x="362" y="613"/>
                  </a:lnTo>
                  <a:lnTo>
                    <a:pt x="408" y="590"/>
                  </a:lnTo>
                  <a:lnTo>
                    <a:pt x="635" y="590"/>
                  </a:lnTo>
                  <a:lnTo>
                    <a:pt x="612" y="545"/>
                  </a:lnTo>
                  <a:lnTo>
                    <a:pt x="567" y="522"/>
                  </a:lnTo>
                  <a:lnTo>
                    <a:pt x="567" y="431"/>
                  </a:lnTo>
                  <a:lnTo>
                    <a:pt x="612" y="205"/>
                  </a:lnTo>
                  <a:lnTo>
                    <a:pt x="680" y="114"/>
                  </a:lnTo>
                  <a:lnTo>
                    <a:pt x="657" y="114"/>
                  </a:lnTo>
                  <a:lnTo>
                    <a:pt x="612" y="114"/>
                  </a:lnTo>
                  <a:lnTo>
                    <a:pt x="544" y="69"/>
                  </a:lnTo>
                  <a:lnTo>
                    <a:pt x="544" y="46"/>
                  </a:lnTo>
                  <a:lnTo>
                    <a:pt x="498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65" name="Freeform 153">
              <a:extLst>
                <a:ext uri="{FF2B5EF4-FFF2-40B4-BE49-F238E27FC236}">
                  <a16:creationId xmlns:a16="http://schemas.microsoft.com/office/drawing/2014/main" id="{537CF42F-9C53-460D-9C41-1CCAB971A695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2384"/>
              <a:ext cx="648" cy="521"/>
            </a:xfrm>
            <a:custGeom>
              <a:avLst/>
              <a:gdLst>
                <a:gd name="T0" fmla="*/ 840 w 930"/>
                <a:gd name="T1" fmla="*/ 0 h 748"/>
                <a:gd name="T2" fmla="*/ 794 w 930"/>
                <a:gd name="T3" fmla="*/ 113 h 748"/>
                <a:gd name="T4" fmla="*/ 726 w 930"/>
                <a:gd name="T5" fmla="*/ 204 h 748"/>
                <a:gd name="T6" fmla="*/ 499 w 930"/>
                <a:gd name="T7" fmla="*/ 249 h 748"/>
                <a:gd name="T8" fmla="*/ 454 w 930"/>
                <a:gd name="T9" fmla="*/ 362 h 748"/>
                <a:gd name="T10" fmla="*/ 205 w 930"/>
                <a:gd name="T11" fmla="*/ 521 h 748"/>
                <a:gd name="T12" fmla="*/ 114 w 930"/>
                <a:gd name="T13" fmla="*/ 521 h 748"/>
                <a:gd name="T14" fmla="*/ 0 w 930"/>
                <a:gd name="T15" fmla="*/ 544 h 748"/>
                <a:gd name="T16" fmla="*/ 0 w 930"/>
                <a:gd name="T17" fmla="*/ 657 h 748"/>
                <a:gd name="T18" fmla="*/ 69 w 930"/>
                <a:gd name="T19" fmla="*/ 612 h 748"/>
                <a:gd name="T20" fmla="*/ 114 w 930"/>
                <a:gd name="T21" fmla="*/ 612 h 748"/>
                <a:gd name="T22" fmla="*/ 114 w 930"/>
                <a:gd name="T23" fmla="*/ 657 h 748"/>
                <a:gd name="T24" fmla="*/ 205 w 930"/>
                <a:gd name="T25" fmla="*/ 635 h 748"/>
                <a:gd name="T26" fmla="*/ 273 w 930"/>
                <a:gd name="T27" fmla="*/ 589 h 748"/>
                <a:gd name="T28" fmla="*/ 318 w 930"/>
                <a:gd name="T29" fmla="*/ 612 h 748"/>
                <a:gd name="T30" fmla="*/ 295 w 930"/>
                <a:gd name="T31" fmla="*/ 680 h 748"/>
                <a:gd name="T32" fmla="*/ 341 w 930"/>
                <a:gd name="T33" fmla="*/ 703 h 748"/>
                <a:gd name="T34" fmla="*/ 341 w 930"/>
                <a:gd name="T35" fmla="*/ 748 h 748"/>
                <a:gd name="T36" fmla="*/ 454 w 930"/>
                <a:gd name="T37" fmla="*/ 703 h 748"/>
                <a:gd name="T38" fmla="*/ 454 w 930"/>
                <a:gd name="T39" fmla="*/ 657 h 748"/>
                <a:gd name="T40" fmla="*/ 499 w 930"/>
                <a:gd name="T41" fmla="*/ 657 h 748"/>
                <a:gd name="T42" fmla="*/ 522 w 930"/>
                <a:gd name="T43" fmla="*/ 725 h 748"/>
                <a:gd name="T44" fmla="*/ 567 w 930"/>
                <a:gd name="T45" fmla="*/ 725 h 748"/>
                <a:gd name="T46" fmla="*/ 567 w 930"/>
                <a:gd name="T47" fmla="*/ 612 h 748"/>
                <a:gd name="T48" fmla="*/ 590 w 930"/>
                <a:gd name="T49" fmla="*/ 589 h 748"/>
                <a:gd name="T50" fmla="*/ 567 w 930"/>
                <a:gd name="T51" fmla="*/ 521 h 748"/>
                <a:gd name="T52" fmla="*/ 613 w 930"/>
                <a:gd name="T53" fmla="*/ 476 h 748"/>
                <a:gd name="T54" fmla="*/ 681 w 930"/>
                <a:gd name="T55" fmla="*/ 476 h 748"/>
                <a:gd name="T56" fmla="*/ 726 w 930"/>
                <a:gd name="T57" fmla="*/ 476 h 748"/>
                <a:gd name="T58" fmla="*/ 749 w 930"/>
                <a:gd name="T59" fmla="*/ 430 h 748"/>
                <a:gd name="T60" fmla="*/ 794 w 930"/>
                <a:gd name="T61" fmla="*/ 362 h 748"/>
                <a:gd name="T62" fmla="*/ 772 w 930"/>
                <a:gd name="T63" fmla="*/ 294 h 748"/>
                <a:gd name="T64" fmla="*/ 817 w 930"/>
                <a:gd name="T65" fmla="*/ 226 h 748"/>
                <a:gd name="T66" fmla="*/ 862 w 930"/>
                <a:gd name="T67" fmla="*/ 181 h 748"/>
                <a:gd name="T68" fmla="*/ 908 w 930"/>
                <a:gd name="T69" fmla="*/ 181 h 748"/>
                <a:gd name="T70" fmla="*/ 930 w 930"/>
                <a:gd name="T71" fmla="*/ 113 h 748"/>
                <a:gd name="T72" fmla="*/ 885 w 930"/>
                <a:gd name="T73" fmla="*/ 90 h 748"/>
                <a:gd name="T74" fmla="*/ 885 w 930"/>
                <a:gd name="T75" fmla="*/ 45 h 748"/>
                <a:gd name="T76" fmla="*/ 840 w 930"/>
                <a:gd name="T77" fmla="*/ 0 h 7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30" h="748">
                  <a:moveTo>
                    <a:pt x="840" y="0"/>
                  </a:moveTo>
                  <a:lnTo>
                    <a:pt x="794" y="113"/>
                  </a:lnTo>
                  <a:lnTo>
                    <a:pt x="726" y="204"/>
                  </a:lnTo>
                  <a:lnTo>
                    <a:pt x="499" y="249"/>
                  </a:lnTo>
                  <a:lnTo>
                    <a:pt x="454" y="362"/>
                  </a:lnTo>
                  <a:lnTo>
                    <a:pt x="205" y="521"/>
                  </a:lnTo>
                  <a:lnTo>
                    <a:pt x="114" y="521"/>
                  </a:lnTo>
                  <a:lnTo>
                    <a:pt x="0" y="544"/>
                  </a:lnTo>
                  <a:lnTo>
                    <a:pt x="0" y="657"/>
                  </a:lnTo>
                  <a:lnTo>
                    <a:pt x="69" y="612"/>
                  </a:lnTo>
                  <a:lnTo>
                    <a:pt x="114" y="612"/>
                  </a:lnTo>
                  <a:lnTo>
                    <a:pt x="114" y="657"/>
                  </a:lnTo>
                  <a:lnTo>
                    <a:pt x="205" y="635"/>
                  </a:lnTo>
                  <a:lnTo>
                    <a:pt x="273" y="589"/>
                  </a:lnTo>
                  <a:lnTo>
                    <a:pt x="318" y="612"/>
                  </a:lnTo>
                  <a:lnTo>
                    <a:pt x="295" y="680"/>
                  </a:lnTo>
                  <a:lnTo>
                    <a:pt x="341" y="703"/>
                  </a:lnTo>
                  <a:lnTo>
                    <a:pt x="341" y="748"/>
                  </a:lnTo>
                  <a:lnTo>
                    <a:pt x="454" y="703"/>
                  </a:lnTo>
                  <a:lnTo>
                    <a:pt x="454" y="657"/>
                  </a:lnTo>
                  <a:lnTo>
                    <a:pt x="499" y="657"/>
                  </a:lnTo>
                  <a:lnTo>
                    <a:pt x="522" y="725"/>
                  </a:lnTo>
                  <a:lnTo>
                    <a:pt x="567" y="725"/>
                  </a:lnTo>
                  <a:lnTo>
                    <a:pt x="567" y="612"/>
                  </a:lnTo>
                  <a:lnTo>
                    <a:pt x="590" y="589"/>
                  </a:lnTo>
                  <a:lnTo>
                    <a:pt x="567" y="521"/>
                  </a:lnTo>
                  <a:lnTo>
                    <a:pt x="613" y="476"/>
                  </a:lnTo>
                  <a:lnTo>
                    <a:pt x="681" y="476"/>
                  </a:lnTo>
                  <a:lnTo>
                    <a:pt x="726" y="476"/>
                  </a:lnTo>
                  <a:lnTo>
                    <a:pt x="749" y="430"/>
                  </a:lnTo>
                  <a:lnTo>
                    <a:pt x="794" y="362"/>
                  </a:lnTo>
                  <a:lnTo>
                    <a:pt x="772" y="294"/>
                  </a:lnTo>
                  <a:lnTo>
                    <a:pt x="817" y="226"/>
                  </a:lnTo>
                  <a:lnTo>
                    <a:pt x="862" y="181"/>
                  </a:lnTo>
                  <a:lnTo>
                    <a:pt x="908" y="181"/>
                  </a:lnTo>
                  <a:lnTo>
                    <a:pt x="930" y="113"/>
                  </a:lnTo>
                  <a:lnTo>
                    <a:pt x="885" y="90"/>
                  </a:lnTo>
                  <a:lnTo>
                    <a:pt x="885" y="45"/>
                  </a:lnTo>
                  <a:lnTo>
                    <a:pt x="8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3466" name="Freeform 154">
              <a:extLst>
                <a:ext uri="{FF2B5EF4-FFF2-40B4-BE49-F238E27FC236}">
                  <a16:creationId xmlns:a16="http://schemas.microsoft.com/office/drawing/2014/main" id="{4BC6D2C8-7D8C-4CF1-BCB0-55501B5B1A5F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3" y="2226"/>
              <a:ext cx="332" cy="458"/>
            </a:xfrm>
            <a:custGeom>
              <a:avLst/>
              <a:gdLst>
                <a:gd name="T0" fmla="*/ 272 w 476"/>
                <a:gd name="T1" fmla="*/ 0 h 657"/>
                <a:gd name="T2" fmla="*/ 204 w 476"/>
                <a:gd name="T3" fmla="*/ 90 h 657"/>
                <a:gd name="T4" fmla="*/ 181 w 476"/>
                <a:gd name="T5" fmla="*/ 136 h 657"/>
                <a:gd name="T6" fmla="*/ 113 w 476"/>
                <a:gd name="T7" fmla="*/ 181 h 657"/>
                <a:gd name="T8" fmla="*/ 68 w 476"/>
                <a:gd name="T9" fmla="*/ 227 h 657"/>
                <a:gd name="T10" fmla="*/ 113 w 476"/>
                <a:gd name="T11" fmla="*/ 272 h 657"/>
                <a:gd name="T12" fmla="*/ 113 w 476"/>
                <a:gd name="T13" fmla="*/ 317 h 657"/>
                <a:gd name="T14" fmla="*/ 158 w 476"/>
                <a:gd name="T15" fmla="*/ 340 h 657"/>
                <a:gd name="T16" fmla="*/ 136 w 476"/>
                <a:gd name="T17" fmla="*/ 408 h 657"/>
                <a:gd name="T18" fmla="*/ 90 w 476"/>
                <a:gd name="T19" fmla="*/ 408 h 657"/>
                <a:gd name="T20" fmla="*/ 45 w 476"/>
                <a:gd name="T21" fmla="*/ 453 h 657"/>
                <a:gd name="T22" fmla="*/ 0 w 476"/>
                <a:gd name="T23" fmla="*/ 521 h 657"/>
                <a:gd name="T24" fmla="*/ 22 w 476"/>
                <a:gd name="T25" fmla="*/ 589 h 657"/>
                <a:gd name="T26" fmla="*/ 68 w 476"/>
                <a:gd name="T27" fmla="*/ 589 h 657"/>
                <a:gd name="T28" fmla="*/ 158 w 476"/>
                <a:gd name="T29" fmla="*/ 657 h 657"/>
                <a:gd name="T30" fmla="*/ 204 w 476"/>
                <a:gd name="T31" fmla="*/ 657 h 657"/>
                <a:gd name="T32" fmla="*/ 226 w 476"/>
                <a:gd name="T33" fmla="*/ 612 h 657"/>
                <a:gd name="T34" fmla="*/ 249 w 476"/>
                <a:gd name="T35" fmla="*/ 589 h 657"/>
                <a:gd name="T36" fmla="*/ 272 w 476"/>
                <a:gd name="T37" fmla="*/ 499 h 657"/>
                <a:gd name="T38" fmla="*/ 294 w 476"/>
                <a:gd name="T39" fmla="*/ 499 h 657"/>
                <a:gd name="T40" fmla="*/ 317 w 476"/>
                <a:gd name="T41" fmla="*/ 544 h 657"/>
                <a:gd name="T42" fmla="*/ 340 w 476"/>
                <a:gd name="T43" fmla="*/ 499 h 657"/>
                <a:gd name="T44" fmla="*/ 340 w 476"/>
                <a:gd name="T45" fmla="*/ 431 h 657"/>
                <a:gd name="T46" fmla="*/ 431 w 476"/>
                <a:gd name="T47" fmla="*/ 363 h 657"/>
                <a:gd name="T48" fmla="*/ 453 w 476"/>
                <a:gd name="T49" fmla="*/ 317 h 657"/>
                <a:gd name="T50" fmla="*/ 431 w 476"/>
                <a:gd name="T51" fmla="*/ 272 h 657"/>
                <a:gd name="T52" fmla="*/ 476 w 476"/>
                <a:gd name="T53" fmla="*/ 249 h 657"/>
                <a:gd name="T54" fmla="*/ 476 w 476"/>
                <a:gd name="T55" fmla="*/ 204 h 657"/>
                <a:gd name="T56" fmla="*/ 431 w 476"/>
                <a:gd name="T57" fmla="*/ 136 h 657"/>
                <a:gd name="T58" fmla="*/ 431 w 476"/>
                <a:gd name="T59" fmla="*/ 90 h 657"/>
                <a:gd name="T60" fmla="*/ 317 w 476"/>
                <a:gd name="T61" fmla="*/ 0 h 657"/>
                <a:gd name="T62" fmla="*/ 272 w 476"/>
                <a:gd name="T63" fmla="*/ 0 h 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6" h="657">
                  <a:moveTo>
                    <a:pt x="272" y="0"/>
                  </a:moveTo>
                  <a:lnTo>
                    <a:pt x="204" y="90"/>
                  </a:lnTo>
                  <a:lnTo>
                    <a:pt x="181" y="136"/>
                  </a:lnTo>
                  <a:lnTo>
                    <a:pt x="113" y="181"/>
                  </a:lnTo>
                  <a:lnTo>
                    <a:pt x="68" y="227"/>
                  </a:lnTo>
                  <a:lnTo>
                    <a:pt x="113" y="272"/>
                  </a:lnTo>
                  <a:lnTo>
                    <a:pt x="113" y="317"/>
                  </a:lnTo>
                  <a:lnTo>
                    <a:pt x="158" y="340"/>
                  </a:lnTo>
                  <a:lnTo>
                    <a:pt x="136" y="408"/>
                  </a:lnTo>
                  <a:lnTo>
                    <a:pt x="90" y="408"/>
                  </a:lnTo>
                  <a:lnTo>
                    <a:pt x="45" y="453"/>
                  </a:lnTo>
                  <a:lnTo>
                    <a:pt x="0" y="521"/>
                  </a:lnTo>
                  <a:lnTo>
                    <a:pt x="22" y="589"/>
                  </a:lnTo>
                  <a:lnTo>
                    <a:pt x="68" y="589"/>
                  </a:lnTo>
                  <a:lnTo>
                    <a:pt x="158" y="657"/>
                  </a:lnTo>
                  <a:lnTo>
                    <a:pt x="204" y="657"/>
                  </a:lnTo>
                  <a:lnTo>
                    <a:pt x="226" y="612"/>
                  </a:lnTo>
                  <a:lnTo>
                    <a:pt x="249" y="589"/>
                  </a:lnTo>
                  <a:lnTo>
                    <a:pt x="272" y="499"/>
                  </a:lnTo>
                  <a:lnTo>
                    <a:pt x="294" y="499"/>
                  </a:lnTo>
                  <a:lnTo>
                    <a:pt x="317" y="544"/>
                  </a:lnTo>
                  <a:lnTo>
                    <a:pt x="340" y="499"/>
                  </a:lnTo>
                  <a:lnTo>
                    <a:pt x="340" y="431"/>
                  </a:lnTo>
                  <a:lnTo>
                    <a:pt x="431" y="363"/>
                  </a:lnTo>
                  <a:lnTo>
                    <a:pt x="453" y="317"/>
                  </a:lnTo>
                  <a:lnTo>
                    <a:pt x="431" y="272"/>
                  </a:lnTo>
                  <a:lnTo>
                    <a:pt x="476" y="249"/>
                  </a:lnTo>
                  <a:lnTo>
                    <a:pt x="476" y="204"/>
                  </a:lnTo>
                  <a:lnTo>
                    <a:pt x="431" y="136"/>
                  </a:lnTo>
                  <a:lnTo>
                    <a:pt x="431" y="90"/>
                  </a:lnTo>
                  <a:lnTo>
                    <a:pt x="317" y="0"/>
                  </a:lnTo>
                  <a:lnTo>
                    <a:pt x="272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</p:grpSp>
      <p:grpSp>
        <p:nvGrpSpPr>
          <p:cNvPr id="13469" name="Group 157">
            <a:extLst>
              <a:ext uri="{FF2B5EF4-FFF2-40B4-BE49-F238E27FC236}">
                <a16:creationId xmlns:a16="http://schemas.microsoft.com/office/drawing/2014/main" id="{F79EC6AC-3BB7-4302-8810-AE103358E0EF}"/>
              </a:ext>
            </a:extLst>
          </p:cNvPr>
          <p:cNvGrpSpPr>
            <a:grpSpLocks/>
          </p:cNvGrpSpPr>
          <p:nvPr/>
        </p:nvGrpSpPr>
        <p:grpSpPr bwMode="auto">
          <a:xfrm>
            <a:off x="1312863" y="296863"/>
            <a:ext cx="7751761" cy="6246812"/>
            <a:chOff x="827" y="187"/>
            <a:chExt cx="4883" cy="3935"/>
          </a:xfrm>
        </p:grpSpPr>
        <p:sp>
          <p:nvSpPr>
            <p:cNvPr id="13315" name="Freeform 3">
              <a:extLst>
                <a:ext uri="{FF2B5EF4-FFF2-40B4-BE49-F238E27FC236}">
                  <a16:creationId xmlns:a16="http://schemas.microsoft.com/office/drawing/2014/main" id="{FF3EF261-4A9A-44AB-AD4D-F1AD3FE3F96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2842"/>
              <a:ext cx="284" cy="285"/>
            </a:xfrm>
            <a:custGeom>
              <a:avLst/>
              <a:gdLst>
                <a:gd name="T0" fmla="*/ 68 w 408"/>
                <a:gd name="T1" fmla="*/ 91 h 409"/>
                <a:gd name="T2" fmla="*/ 136 w 408"/>
                <a:gd name="T3" fmla="*/ 46 h 409"/>
                <a:gd name="T4" fmla="*/ 159 w 408"/>
                <a:gd name="T5" fmla="*/ 68 h 409"/>
                <a:gd name="T6" fmla="*/ 204 w 408"/>
                <a:gd name="T7" fmla="*/ 68 h 409"/>
                <a:gd name="T8" fmla="*/ 250 w 408"/>
                <a:gd name="T9" fmla="*/ 0 h 409"/>
                <a:gd name="T10" fmla="*/ 318 w 408"/>
                <a:gd name="T11" fmla="*/ 23 h 409"/>
                <a:gd name="T12" fmla="*/ 408 w 408"/>
                <a:gd name="T13" fmla="*/ 136 h 409"/>
                <a:gd name="T14" fmla="*/ 363 w 408"/>
                <a:gd name="T15" fmla="*/ 182 h 409"/>
                <a:gd name="T16" fmla="*/ 386 w 408"/>
                <a:gd name="T17" fmla="*/ 227 h 409"/>
                <a:gd name="T18" fmla="*/ 340 w 408"/>
                <a:gd name="T19" fmla="*/ 250 h 409"/>
                <a:gd name="T20" fmla="*/ 340 w 408"/>
                <a:gd name="T21" fmla="*/ 340 h 409"/>
                <a:gd name="T22" fmla="*/ 295 w 408"/>
                <a:gd name="T23" fmla="*/ 363 h 409"/>
                <a:gd name="T24" fmla="*/ 204 w 408"/>
                <a:gd name="T25" fmla="*/ 363 h 409"/>
                <a:gd name="T26" fmla="*/ 136 w 408"/>
                <a:gd name="T27" fmla="*/ 409 h 409"/>
                <a:gd name="T28" fmla="*/ 91 w 408"/>
                <a:gd name="T29" fmla="*/ 409 h 409"/>
                <a:gd name="T30" fmla="*/ 68 w 408"/>
                <a:gd name="T31" fmla="*/ 363 h 409"/>
                <a:gd name="T32" fmla="*/ 0 w 408"/>
                <a:gd name="T33" fmla="*/ 340 h 409"/>
                <a:gd name="T34" fmla="*/ 0 w 408"/>
                <a:gd name="T35" fmla="*/ 318 h 409"/>
                <a:gd name="T36" fmla="*/ 68 w 408"/>
                <a:gd name="T37" fmla="*/ 227 h 409"/>
                <a:gd name="T38" fmla="*/ 23 w 408"/>
                <a:gd name="T39" fmla="*/ 182 h 409"/>
                <a:gd name="T40" fmla="*/ 23 w 408"/>
                <a:gd name="T41" fmla="*/ 159 h 409"/>
                <a:gd name="T42" fmla="*/ 68 w 408"/>
                <a:gd name="T43" fmla="*/ 136 h 409"/>
                <a:gd name="T44" fmla="*/ 68 w 408"/>
                <a:gd name="T45" fmla="*/ 91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8" h="409">
                  <a:moveTo>
                    <a:pt x="68" y="91"/>
                  </a:moveTo>
                  <a:lnTo>
                    <a:pt x="136" y="46"/>
                  </a:lnTo>
                  <a:lnTo>
                    <a:pt x="159" y="68"/>
                  </a:lnTo>
                  <a:lnTo>
                    <a:pt x="204" y="68"/>
                  </a:lnTo>
                  <a:lnTo>
                    <a:pt x="250" y="0"/>
                  </a:lnTo>
                  <a:lnTo>
                    <a:pt x="318" y="23"/>
                  </a:lnTo>
                  <a:lnTo>
                    <a:pt x="408" y="136"/>
                  </a:lnTo>
                  <a:lnTo>
                    <a:pt x="363" y="182"/>
                  </a:lnTo>
                  <a:lnTo>
                    <a:pt x="386" y="227"/>
                  </a:lnTo>
                  <a:lnTo>
                    <a:pt x="340" y="250"/>
                  </a:lnTo>
                  <a:lnTo>
                    <a:pt x="340" y="340"/>
                  </a:lnTo>
                  <a:lnTo>
                    <a:pt x="295" y="363"/>
                  </a:lnTo>
                  <a:lnTo>
                    <a:pt x="204" y="363"/>
                  </a:lnTo>
                  <a:lnTo>
                    <a:pt x="136" y="409"/>
                  </a:lnTo>
                  <a:lnTo>
                    <a:pt x="91" y="409"/>
                  </a:lnTo>
                  <a:lnTo>
                    <a:pt x="68" y="363"/>
                  </a:lnTo>
                  <a:lnTo>
                    <a:pt x="0" y="340"/>
                  </a:lnTo>
                  <a:lnTo>
                    <a:pt x="0" y="318"/>
                  </a:lnTo>
                  <a:lnTo>
                    <a:pt x="68" y="227"/>
                  </a:lnTo>
                  <a:lnTo>
                    <a:pt x="23" y="182"/>
                  </a:lnTo>
                  <a:lnTo>
                    <a:pt x="23" y="159"/>
                  </a:lnTo>
                  <a:lnTo>
                    <a:pt x="68" y="136"/>
                  </a:lnTo>
                  <a:lnTo>
                    <a:pt x="68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16" name="Freeform 4">
              <a:extLst>
                <a:ext uri="{FF2B5EF4-FFF2-40B4-BE49-F238E27FC236}">
                  <a16:creationId xmlns:a16="http://schemas.microsoft.com/office/drawing/2014/main" id="{32A122A6-86B8-4396-BD9C-74E536BDD950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2" y="2937"/>
              <a:ext cx="332" cy="427"/>
            </a:xfrm>
            <a:custGeom>
              <a:avLst/>
              <a:gdLst>
                <a:gd name="T0" fmla="*/ 317 w 476"/>
                <a:gd name="T1" fmla="*/ 0 h 613"/>
                <a:gd name="T2" fmla="*/ 317 w 476"/>
                <a:gd name="T3" fmla="*/ 46 h 613"/>
                <a:gd name="T4" fmla="*/ 385 w 476"/>
                <a:gd name="T5" fmla="*/ 91 h 613"/>
                <a:gd name="T6" fmla="*/ 385 w 476"/>
                <a:gd name="T7" fmla="*/ 46 h 613"/>
                <a:gd name="T8" fmla="*/ 408 w 476"/>
                <a:gd name="T9" fmla="*/ 23 h 613"/>
                <a:gd name="T10" fmla="*/ 431 w 476"/>
                <a:gd name="T11" fmla="*/ 68 h 613"/>
                <a:gd name="T12" fmla="*/ 453 w 476"/>
                <a:gd name="T13" fmla="*/ 91 h 613"/>
                <a:gd name="T14" fmla="*/ 476 w 476"/>
                <a:gd name="T15" fmla="*/ 91 h 613"/>
                <a:gd name="T16" fmla="*/ 385 w 476"/>
                <a:gd name="T17" fmla="*/ 227 h 613"/>
                <a:gd name="T18" fmla="*/ 363 w 476"/>
                <a:gd name="T19" fmla="*/ 295 h 613"/>
                <a:gd name="T20" fmla="*/ 340 w 476"/>
                <a:gd name="T21" fmla="*/ 318 h 613"/>
                <a:gd name="T22" fmla="*/ 317 w 476"/>
                <a:gd name="T23" fmla="*/ 386 h 613"/>
                <a:gd name="T24" fmla="*/ 340 w 476"/>
                <a:gd name="T25" fmla="*/ 499 h 613"/>
                <a:gd name="T26" fmla="*/ 385 w 476"/>
                <a:gd name="T27" fmla="*/ 613 h 613"/>
                <a:gd name="T28" fmla="*/ 340 w 476"/>
                <a:gd name="T29" fmla="*/ 567 h 613"/>
                <a:gd name="T30" fmla="*/ 295 w 476"/>
                <a:gd name="T31" fmla="*/ 477 h 613"/>
                <a:gd name="T32" fmla="*/ 181 w 476"/>
                <a:gd name="T33" fmla="*/ 477 h 613"/>
                <a:gd name="T34" fmla="*/ 136 w 476"/>
                <a:gd name="T35" fmla="*/ 477 h 613"/>
                <a:gd name="T36" fmla="*/ 91 w 476"/>
                <a:gd name="T37" fmla="*/ 431 h 613"/>
                <a:gd name="T38" fmla="*/ 0 w 476"/>
                <a:gd name="T39" fmla="*/ 318 h 613"/>
                <a:gd name="T40" fmla="*/ 0 w 476"/>
                <a:gd name="T41" fmla="*/ 273 h 613"/>
                <a:gd name="T42" fmla="*/ 45 w 476"/>
                <a:gd name="T43" fmla="*/ 273 h 613"/>
                <a:gd name="T44" fmla="*/ 113 w 476"/>
                <a:gd name="T45" fmla="*/ 227 h 613"/>
                <a:gd name="T46" fmla="*/ 204 w 476"/>
                <a:gd name="T47" fmla="*/ 227 h 613"/>
                <a:gd name="T48" fmla="*/ 249 w 476"/>
                <a:gd name="T49" fmla="*/ 204 h 613"/>
                <a:gd name="T50" fmla="*/ 249 w 476"/>
                <a:gd name="T51" fmla="*/ 114 h 613"/>
                <a:gd name="T52" fmla="*/ 295 w 476"/>
                <a:gd name="T53" fmla="*/ 91 h 613"/>
                <a:gd name="T54" fmla="*/ 272 w 476"/>
                <a:gd name="T55" fmla="*/ 46 h 613"/>
                <a:gd name="T56" fmla="*/ 317 w 476"/>
                <a:gd name="T57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76" h="613">
                  <a:moveTo>
                    <a:pt x="317" y="0"/>
                  </a:moveTo>
                  <a:lnTo>
                    <a:pt x="317" y="46"/>
                  </a:lnTo>
                  <a:lnTo>
                    <a:pt x="385" y="91"/>
                  </a:lnTo>
                  <a:lnTo>
                    <a:pt x="385" y="46"/>
                  </a:lnTo>
                  <a:lnTo>
                    <a:pt x="408" y="23"/>
                  </a:lnTo>
                  <a:lnTo>
                    <a:pt x="431" y="68"/>
                  </a:lnTo>
                  <a:lnTo>
                    <a:pt x="453" y="91"/>
                  </a:lnTo>
                  <a:lnTo>
                    <a:pt x="476" y="91"/>
                  </a:lnTo>
                  <a:lnTo>
                    <a:pt x="385" y="227"/>
                  </a:lnTo>
                  <a:lnTo>
                    <a:pt x="363" y="295"/>
                  </a:lnTo>
                  <a:lnTo>
                    <a:pt x="340" y="318"/>
                  </a:lnTo>
                  <a:lnTo>
                    <a:pt x="317" y="386"/>
                  </a:lnTo>
                  <a:lnTo>
                    <a:pt x="340" y="499"/>
                  </a:lnTo>
                  <a:lnTo>
                    <a:pt x="385" y="613"/>
                  </a:lnTo>
                  <a:lnTo>
                    <a:pt x="340" y="567"/>
                  </a:lnTo>
                  <a:lnTo>
                    <a:pt x="295" y="477"/>
                  </a:lnTo>
                  <a:lnTo>
                    <a:pt x="181" y="477"/>
                  </a:lnTo>
                  <a:lnTo>
                    <a:pt x="136" y="477"/>
                  </a:lnTo>
                  <a:lnTo>
                    <a:pt x="91" y="431"/>
                  </a:lnTo>
                  <a:lnTo>
                    <a:pt x="0" y="318"/>
                  </a:lnTo>
                  <a:lnTo>
                    <a:pt x="0" y="273"/>
                  </a:lnTo>
                  <a:lnTo>
                    <a:pt x="45" y="273"/>
                  </a:lnTo>
                  <a:lnTo>
                    <a:pt x="113" y="227"/>
                  </a:lnTo>
                  <a:lnTo>
                    <a:pt x="204" y="227"/>
                  </a:lnTo>
                  <a:lnTo>
                    <a:pt x="249" y="204"/>
                  </a:lnTo>
                  <a:lnTo>
                    <a:pt x="249" y="114"/>
                  </a:lnTo>
                  <a:lnTo>
                    <a:pt x="295" y="91"/>
                  </a:lnTo>
                  <a:lnTo>
                    <a:pt x="272" y="46"/>
                  </a:lnTo>
                  <a:lnTo>
                    <a:pt x="317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17" name="Freeform 5">
              <a:extLst>
                <a:ext uri="{FF2B5EF4-FFF2-40B4-BE49-F238E27FC236}">
                  <a16:creationId xmlns:a16="http://schemas.microsoft.com/office/drawing/2014/main" id="{DC3AC794-1924-4638-BA49-58CD221E825D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3" y="1783"/>
              <a:ext cx="363" cy="585"/>
            </a:xfrm>
            <a:custGeom>
              <a:avLst/>
              <a:gdLst>
                <a:gd name="T0" fmla="*/ 159 w 521"/>
                <a:gd name="T1" fmla="*/ 0 h 839"/>
                <a:gd name="T2" fmla="*/ 204 w 521"/>
                <a:gd name="T3" fmla="*/ 68 h 839"/>
                <a:gd name="T4" fmla="*/ 136 w 521"/>
                <a:gd name="T5" fmla="*/ 181 h 839"/>
                <a:gd name="T6" fmla="*/ 68 w 521"/>
                <a:gd name="T7" fmla="*/ 227 h 839"/>
                <a:gd name="T8" fmla="*/ 22 w 521"/>
                <a:gd name="T9" fmla="*/ 227 h 839"/>
                <a:gd name="T10" fmla="*/ 22 w 521"/>
                <a:gd name="T11" fmla="*/ 272 h 839"/>
                <a:gd name="T12" fmla="*/ 45 w 521"/>
                <a:gd name="T13" fmla="*/ 272 h 839"/>
                <a:gd name="T14" fmla="*/ 68 w 521"/>
                <a:gd name="T15" fmla="*/ 249 h 839"/>
                <a:gd name="T16" fmla="*/ 136 w 521"/>
                <a:gd name="T17" fmla="*/ 295 h 839"/>
                <a:gd name="T18" fmla="*/ 113 w 521"/>
                <a:gd name="T19" fmla="*/ 431 h 839"/>
                <a:gd name="T20" fmla="*/ 45 w 521"/>
                <a:gd name="T21" fmla="*/ 567 h 839"/>
                <a:gd name="T22" fmla="*/ 22 w 521"/>
                <a:gd name="T23" fmla="*/ 589 h 839"/>
                <a:gd name="T24" fmla="*/ 0 w 521"/>
                <a:gd name="T25" fmla="*/ 635 h 839"/>
                <a:gd name="T26" fmla="*/ 45 w 521"/>
                <a:gd name="T27" fmla="*/ 635 h 839"/>
                <a:gd name="T28" fmla="*/ 159 w 521"/>
                <a:gd name="T29" fmla="*/ 725 h 839"/>
                <a:gd name="T30" fmla="*/ 159 w 521"/>
                <a:gd name="T31" fmla="*/ 771 h 839"/>
                <a:gd name="T32" fmla="*/ 204 w 521"/>
                <a:gd name="T33" fmla="*/ 839 h 839"/>
                <a:gd name="T34" fmla="*/ 295 w 521"/>
                <a:gd name="T35" fmla="*/ 794 h 839"/>
                <a:gd name="T36" fmla="*/ 317 w 521"/>
                <a:gd name="T37" fmla="*/ 657 h 839"/>
                <a:gd name="T38" fmla="*/ 295 w 521"/>
                <a:gd name="T39" fmla="*/ 567 h 839"/>
                <a:gd name="T40" fmla="*/ 408 w 521"/>
                <a:gd name="T41" fmla="*/ 431 h 839"/>
                <a:gd name="T42" fmla="*/ 431 w 521"/>
                <a:gd name="T43" fmla="*/ 340 h 839"/>
                <a:gd name="T44" fmla="*/ 453 w 521"/>
                <a:gd name="T45" fmla="*/ 317 h 839"/>
                <a:gd name="T46" fmla="*/ 453 w 521"/>
                <a:gd name="T47" fmla="*/ 249 h 839"/>
                <a:gd name="T48" fmla="*/ 499 w 521"/>
                <a:gd name="T49" fmla="*/ 204 h 839"/>
                <a:gd name="T50" fmla="*/ 521 w 521"/>
                <a:gd name="T51" fmla="*/ 204 h 839"/>
                <a:gd name="T52" fmla="*/ 499 w 521"/>
                <a:gd name="T53" fmla="*/ 181 h 839"/>
                <a:gd name="T54" fmla="*/ 521 w 521"/>
                <a:gd name="T55" fmla="*/ 136 h 839"/>
                <a:gd name="T56" fmla="*/ 499 w 521"/>
                <a:gd name="T57" fmla="*/ 68 h 839"/>
                <a:gd name="T58" fmla="*/ 408 w 521"/>
                <a:gd name="T59" fmla="*/ 90 h 839"/>
                <a:gd name="T60" fmla="*/ 363 w 521"/>
                <a:gd name="T61" fmla="*/ 45 h 839"/>
                <a:gd name="T62" fmla="*/ 272 w 521"/>
                <a:gd name="T63" fmla="*/ 68 h 839"/>
                <a:gd name="T64" fmla="*/ 159 w 521"/>
                <a:gd name="T65" fmla="*/ 0 h 8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21" h="839">
                  <a:moveTo>
                    <a:pt x="159" y="0"/>
                  </a:moveTo>
                  <a:lnTo>
                    <a:pt x="204" y="68"/>
                  </a:lnTo>
                  <a:lnTo>
                    <a:pt x="136" y="181"/>
                  </a:lnTo>
                  <a:lnTo>
                    <a:pt x="68" y="227"/>
                  </a:lnTo>
                  <a:lnTo>
                    <a:pt x="22" y="227"/>
                  </a:lnTo>
                  <a:lnTo>
                    <a:pt x="22" y="272"/>
                  </a:lnTo>
                  <a:lnTo>
                    <a:pt x="45" y="272"/>
                  </a:lnTo>
                  <a:lnTo>
                    <a:pt x="68" y="249"/>
                  </a:lnTo>
                  <a:lnTo>
                    <a:pt x="136" y="295"/>
                  </a:lnTo>
                  <a:lnTo>
                    <a:pt x="113" y="431"/>
                  </a:lnTo>
                  <a:lnTo>
                    <a:pt x="45" y="567"/>
                  </a:lnTo>
                  <a:lnTo>
                    <a:pt x="22" y="589"/>
                  </a:lnTo>
                  <a:lnTo>
                    <a:pt x="0" y="635"/>
                  </a:lnTo>
                  <a:lnTo>
                    <a:pt x="45" y="635"/>
                  </a:lnTo>
                  <a:lnTo>
                    <a:pt x="159" y="725"/>
                  </a:lnTo>
                  <a:lnTo>
                    <a:pt x="159" y="771"/>
                  </a:lnTo>
                  <a:lnTo>
                    <a:pt x="204" y="839"/>
                  </a:lnTo>
                  <a:lnTo>
                    <a:pt x="295" y="794"/>
                  </a:lnTo>
                  <a:lnTo>
                    <a:pt x="317" y="657"/>
                  </a:lnTo>
                  <a:lnTo>
                    <a:pt x="295" y="567"/>
                  </a:lnTo>
                  <a:lnTo>
                    <a:pt x="408" y="431"/>
                  </a:lnTo>
                  <a:lnTo>
                    <a:pt x="431" y="340"/>
                  </a:lnTo>
                  <a:lnTo>
                    <a:pt x="453" y="317"/>
                  </a:lnTo>
                  <a:lnTo>
                    <a:pt x="453" y="249"/>
                  </a:lnTo>
                  <a:lnTo>
                    <a:pt x="499" y="204"/>
                  </a:lnTo>
                  <a:lnTo>
                    <a:pt x="521" y="204"/>
                  </a:lnTo>
                  <a:lnTo>
                    <a:pt x="499" y="181"/>
                  </a:lnTo>
                  <a:lnTo>
                    <a:pt x="521" y="136"/>
                  </a:lnTo>
                  <a:lnTo>
                    <a:pt x="499" y="68"/>
                  </a:lnTo>
                  <a:lnTo>
                    <a:pt x="408" y="90"/>
                  </a:lnTo>
                  <a:lnTo>
                    <a:pt x="363" y="45"/>
                  </a:lnTo>
                  <a:lnTo>
                    <a:pt x="272" y="68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18" name="Freeform 6">
              <a:extLst>
                <a:ext uri="{FF2B5EF4-FFF2-40B4-BE49-F238E27FC236}">
                  <a16:creationId xmlns:a16="http://schemas.microsoft.com/office/drawing/2014/main" id="{7F56D5A3-2031-4FF2-877E-8CDC3A456D73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1" y="2399"/>
              <a:ext cx="111" cy="143"/>
            </a:xfrm>
            <a:custGeom>
              <a:avLst/>
              <a:gdLst>
                <a:gd name="T0" fmla="*/ 159 w 159"/>
                <a:gd name="T1" fmla="*/ 0 h 204"/>
                <a:gd name="T2" fmla="*/ 68 w 159"/>
                <a:gd name="T3" fmla="*/ 23 h 204"/>
                <a:gd name="T4" fmla="*/ 0 w 159"/>
                <a:gd name="T5" fmla="*/ 91 h 204"/>
                <a:gd name="T6" fmla="*/ 0 w 159"/>
                <a:gd name="T7" fmla="*/ 136 h 204"/>
                <a:gd name="T8" fmla="*/ 46 w 159"/>
                <a:gd name="T9" fmla="*/ 114 h 204"/>
                <a:gd name="T10" fmla="*/ 46 w 159"/>
                <a:gd name="T11" fmla="*/ 136 h 204"/>
                <a:gd name="T12" fmla="*/ 23 w 159"/>
                <a:gd name="T13" fmla="*/ 159 h 204"/>
                <a:gd name="T14" fmla="*/ 0 w 159"/>
                <a:gd name="T15" fmla="*/ 204 h 204"/>
                <a:gd name="T16" fmla="*/ 91 w 159"/>
                <a:gd name="T17" fmla="*/ 182 h 204"/>
                <a:gd name="T18" fmla="*/ 136 w 159"/>
                <a:gd name="T19" fmla="*/ 136 h 204"/>
                <a:gd name="T20" fmla="*/ 136 w 159"/>
                <a:gd name="T21" fmla="*/ 114 h 204"/>
                <a:gd name="T22" fmla="*/ 91 w 159"/>
                <a:gd name="T23" fmla="*/ 114 h 204"/>
                <a:gd name="T24" fmla="*/ 91 w 159"/>
                <a:gd name="T25" fmla="*/ 91 h 204"/>
                <a:gd name="T26" fmla="*/ 136 w 159"/>
                <a:gd name="T27" fmla="*/ 46 h 204"/>
                <a:gd name="T28" fmla="*/ 159 w 159"/>
                <a:gd name="T29" fmla="*/ 0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9" h="204">
                  <a:moveTo>
                    <a:pt x="159" y="0"/>
                  </a:moveTo>
                  <a:lnTo>
                    <a:pt x="68" y="23"/>
                  </a:lnTo>
                  <a:lnTo>
                    <a:pt x="0" y="91"/>
                  </a:lnTo>
                  <a:lnTo>
                    <a:pt x="0" y="136"/>
                  </a:lnTo>
                  <a:lnTo>
                    <a:pt x="46" y="114"/>
                  </a:lnTo>
                  <a:lnTo>
                    <a:pt x="46" y="136"/>
                  </a:lnTo>
                  <a:lnTo>
                    <a:pt x="23" y="159"/>
                  </a:lnTo>
                  <a:lnTo>
                    <a:pt x="0" y="204"/>
                  </a:lnTo>
                  <a:lnTo>
                    <a:pt x="91" y="182"/>
                  </a:lnTo>
                  <a:lnTo>
                    <a:pt x="136" y="136"/>
                  </a:lnTo>
                  <a:lnTo>
                    <a:pt x="136" y="114"/>
                  </a:lnTo>
                  <a:lnTo>
                    <a:pt x="91" y="114"/>
                  </a:lnTo>
                  <a:lnTo>
                    <a:pt x="91" y="91"/>
                  </a:lnTo>
                  <a:lnTo>
                    <a:pt x="136" y="46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19" name="Freeform 7">
              <a:extLst>
                <a:ext uri="{FF2B5EF4-FFF2-40B4-BE49-F238E27FC236}">
                  <a16:creationId xmlns:a16="http://schemas.microsoft.com/office/drawing/2014/main" id="{C7D6F90F-B3BC-4503-9215-7BFFB5C2FCA3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7" y="2716"/>
              <a:ext cx="268" cy="221"/>
            </a:xfrm>
            <a:custGeom>
              <a:avLst/>
              <a:gdLst>
                <a:gd name="T0" fmla="*/ 159 w 385"/>
                <a:gd name="T1" fmla="*/ 0 h 317"/>
                <a:gd name="T2" fmla="*/ 113 w 385"/>
                <a:gd name="T3" fmla="*/ 45 h 317"/>
                <a:gd name="T4" fmla="*/ 136 w 385"/>
                <a:gd name="T5" fmla="*/ 113 h 317"/>
                <a:gd name="T6" fmla="*/ 249 w 385"/>
                <a:gd name="T7" fmla="*/ 136 h 317"/>
                <a:gd name="T8" fmla="*/ 272 w 385"/>
                <a:gd name="T9" fmla="*/ 68 h 317"/>
                <a:gd name="T10" fmla="*/ 385 w 385"/>
                <a:gd name="T11" fmla="*/ 68 h 317"/>
                <a:gd name="T12" fmla="*/ 385 w 385"/>
                <a:gd name="T13" fmla="*/ 181 h 317"/>
                <a:gd name="T14" fmla="*/ 363 w 385"/>
                <a:gd name="T15" fmla="*/ 249 h 317"/>
                <a:gd name="T16" fmla="*/ 272 w 385"/>
                <a:gd name="T17" fmla="*/ 317 h 317"/>
                <a:gd name="T18" fmla="*/ 204 w 385"/>
                <a:gd name="T19" fmla="*/ 272 h 317"/>
                <a:gd name="T20" fmla="*/ 136 w 385"/>
                <a:gd name="T21" fmla="*/ 272 h 317"/>
                <a:gd name="T22" fmla="*/ 68 w 385"/>
                <a:gd name="T23" fmla="*/ 295 h 317"/>
                <a:gd name="T24" fmla="*/ 0 w 385"/>
                <a:gd name="T25" fmla="*/ 249 h 317"/>
                <a:gd name="T26" fmla="*/ 23 w 385"/>
                <a:gd name="T27" fmla="*/ 136 h 317"/>
                <a:gd name="T28" fmla="*/ 68 w 385"/>
                <a:gd name="T29" fmla="*/ 45 h 317"/>
                <a:gd name="T30" fmla="*/ 113 w 385"/>
                <a:gd name="T31" fmla="*/ 0 h 317"/>
                <a:gd name="T32" fmla="*/ 159 w 385"/>
                <a:gd name="T33" fmla="*/ 0 h 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85" h="317">
                  <a:moveTo>
                    <a:pt x="159" y="0"/>
                  </a:moveTo>
                  <a:lnTo>
                    <a:pt x="113" y="45"/>
                  </a:lnTo>
                  <a:lnTo>
                    <a:pt x="136" y="113"/>
                  </a:lnTo>
                  <a:lnTo>
                    <a:pt x="249" y="136"/>
                  </a:lnTo>
                  <a:lnTo>
                    <a:pt x="272" y="68"/>
                  </a:lnTo>
                  <a:lnTo>
                    <a:pt x="385" y="68"/>
                  </a:lnTo>
                  <a:lnTo>
                    <a:pt x="385" y="181"/>
                  </a:lnTo>
                  <a:lnTo>
                    <a:pt x="363" y="249"/>
                  </a:lnTo>
                  <a:lnTo>
                    <a:pt x="272" y="317"/>
                  </a:lnTo>
                  <a:lnTo>
                    <a:pt x="204" y="272"/>
                  </a:lnTo>
                  <a:lnTo>
                    <a:pt x="136" y="272"/>
                  </a:lnTo>
                  <a:lnTo>
                    <a:pt x="68" y="295"/>
                  </a:lnTo>
                  <a:lnTo>
                    <a:pt x="0" y="249"/>
                  </a:lnTo>
                  <a:lnTo>
                    <a:pt x="23" y="136"/>
                  </a:lnTo>
                  <a:lnTo>
                    <a:pt x="68" y="45"/>
                  </a:lnTo>
                  <a:lnTo>
                    <a:pt x="113" y="0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0" name="Freeform 8">
              <a:extLst>
                <a:ext uri="{FF2B5EF4-FFF2-40B4-BE49-F238E27FC236}">
                  <a16:creationId xmlns:a16="http://schemas.microsoft.com/office/drawing/2014/main" id="{1A7E1C12-E3B3-4793-9C89-7659D3BFDB12}"/>
                </a:ext>
              </a:extLst>
            </p:cNvPr>
            <p:cNvSpPr>
              <a:spLocks/>
            </p:cNvSpPr>
            <p:nvPr/>
          </p:nvSpPr>
          <p:spPr bwMode="auto">
            <a:xfrm>
              <a:off x="843" y="3759"/>
              <a:ext cx="284" cy="363"/>
            </a:xfrm>
            <a:custGeom>
              <a:avLst/>
              <a:gdLst>
                <a:gd name="T0" fmla="*/ 0 w 408"/>
                <a:gd name="T1" fmla="*/ 295 h 521"/>
                <a:gd name="T2" fmla="*/ 22 w 408"/>
                <a:gd name="T3" fmla="*/ 363 h 521"/>
                <a:gd name="T4" fmla="*/ 90 w 408"/>
                <a:gd name="T5" fmla="*/ 408 h 521"/>
                <a:gd name="T6" fmla="*/ 113 w 408"/>
                <a:gd name="T7" fmla="*/ 431 h 521"/>
                <a:gd name="T8" fmla="*/ 136 w 408"/>
                <a:gd name="T9" fmla="*/ 431 h 521"/>
                <a:gd name="T10" fmla="*/ 158 w 408"/>
                <a:gd name="T11" fmla="*/ 408 h 521"/>
                <a:gd name="T12" fmla="*/ 136 w 408"/>
                <a:gd name="T13" fmla="*/ 385 h 521"/>
                <a:gd name="T14" fmla="*/ 136 w 408"/>
                <a:gd name="T15" fmla="*/ 340 h 521"/>
                <a:gd name="T16" fmla="*/ 113 w 408"/>
                <a:gd name="T17" fmla="*/ 317 h 521"/>
                <a:gd name="T18" fmla="*/ 181 w 408"/>
                <a:gd name="T19" fmla="*/ 226 h 521"/>
                <a:gd name="T20" fmla="*/ 204 w 408"/>
                <a:gd name="T21" fmla="*/ 204 h 521"/>
                <a:gd name="T22" fmla="*/ 249 w 408"/>
                <a:gd name="T23" fmla="*/ 226 h 521"/>
                <a:gd name="T24" fmla="*/ 272 w 408"/>
                <a:gd name="T25" fmla="*/ 249 h 521"/>
                <a:gd name="T26" fmla="*/ 226 w 408"/>
                <a:gd name="T27" fmla="*/ 295 h 521"/>
                <a:gd name="T28" fmla="*/ 204 w 408"/>
                <a:gd name="T29" fmla="*/ 295 h 521"/>
                <a:gd name="T30" fmla="*/ 204 w 408"/>
                <a:gd name="T31" fmla="*/ 340 h 521"/>
                <a:gd name="T32" fmla="*/ 226 w 408"/>
                <a:gd name="T33" fmla="*/ 408 h 521"/>
                <a:gd name="T34" fmla="*/ 181 w 408"/>
                <a:gd name="T35" fmla="*/ 453 h 521"/>
                <a:gd name="T36" fmla="*/ 136 w 408"/>
                <a:gd name="T37" fmla="*/ 521 h 521"/>
                <a:gd name="T38" fmla="*/ 204 w 408"/>
                <a:gd name="T39" fmla="*/ 499 h 521"/>
                <a:gd name="T40" fmla="*/ 249 w 408"/>
                <a:gd name="T41" fmla="*/ 499 h 521"/>
                <a:gd name="T42" fmla="*/ 294 w 408"/>
                <a:gd name="T43" fmla="*/ 453 h 521"/>
                <a:gd name="T44" fmla="*/ 317 w 408"/>
                <a:gd name="T45" fmla="*/ 453 h 521"/>
                <a:gd name="T46" fmla="*/ 317 w 408"/>
                <a:gd name="T47" fmla="*/ 431 h 521"/>
                <a:gd name="T48" fmla="*/ 294 w 408"/>
                <a:gd name="T49" fmla="*/ 385 h 521"/>
                <a:gd name="T50" fmla="*/ 340 w 408"/>
                <a:gd name="T51" fmla="*/ 340 h 521"/>
                <a:gd name="T52" fmla="*/ 362 w 408"/>
                <a:gd name="T53" fmla="*/ 363 h 521"/>
                <a:gd name="T54" fmla="*/ 408 w 408"/>
                <a:gd name="T55" fmla="*/ 317 h 521"/>
                <a:gd name="T56" fmla="*/ 385 w 408"/>
                <a:gd name="T57" fmla="*/ 295 h 521"/>
                <a:gd name="T58" fmla="*/ 340 w 408"/>
                <a:gd name="T59" fmla="*/ 272 h 521"/>
                <a:gd name="T60" fmla="*/ 340 w 408"/>
                <a:gd name="T61" fmla="*/ 204 h 521"/>
                <a:gd name="T62" fmla="*/ 317 w 408"/>
                <a:gd name="T63" fmla="*/ 181 h 521"/>
                <a:gd name="T64" fmla="*/ 294 w 408"/>
                <a:gd name="T65" fmla="*/ 113 h 521"/>
                <a:gd name="T66" fmla="*/ 249 w 408"/>
                <a:gd name="T67" fmla="*/ 22 h 521"/>
                <a:gd name="T68" fmla="*/ 158 w 408"/>
                <a:gd name="T69" fmla="*/ 0 h 521"/>
                <a:gd name="T70" fmla="*/ 68 w 408"/>
                <a:gd name="T71" fmla="*/ 0 h 521"/>
                <a:gd name="T72" fmla="*/ 90 w 408"/>
                <a:gd name="T73" fmla="*/ 45 h 521"/>
                <a:gd name="T74" fmla="*/ 90 w 408"/>
                <a:gd name="T75" fmla="*/ 68 h 521"/>
                <a:gd name="T76" fmla="*/ 90 w 408"/>
                <a:gd name="T77" fmla="*/ 113 h 521"/>
                <a:gd name="T78" fmla="*/ 45 w 408"/>
                <a:gd name="T79" fmla="*/ 158 h 521"/>
                <a:gd name="T80" fmla="*/ 90 w 408"/>
                <a:gd name="T81" fmla="*/ 226 h 521"/>
                <a:gd name="T82" fmla="*/ 68 w 408"/>
                <a:gd name="T83" fmla="*/ 295 h 521"/>
                <a:gd name="T84" fmla="*/ 45 w 408"/>
                <a:gd name="T85" fmla="*/ 317 h 521"/>
                <a:gd name="T86" fmla="*/ 0 w 408"/>
                <a:gd name="T87" fmla="*/ 295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08" h="521">
                  <a:moveTo>
                    <a:pt x="0" y="295"/>
                  </a:moveTo>
                  <a:lnTo>
                    <a:pt x="22" y="363"/>
                  </a:lnTo>
                  <a:lnTo>
                    <a:pt x="90" y="408"/>
                  </a:lnTo>
                  <a:lnTo>
                    <a:pt x="113" y="431"/>
                  </a:lnTo>
                  <a:lnTo>
                    <a:pt x="136" y="431"/>
                  </a:lnTo>
                  <a:lnTo>
                    <a:pt x="158" y="408"/>
                  </a:lnTo>
                  <a:lnTo>
                    <a:pt x="136" y="385"/>
                  </a:lnTo>
                  <a:lnTo>
                    <a:pt x="136" y="340"/>
                  </a:lnTo>
                  <a:lnTo>
                    <a:pt x="113" y="317"/>
                  </a:lnTo>
                  <a:lnTo>
                    <a:pt x="181" y="226"/>
                  </a:lnTo>
                  <a:lnTo>
                    <a:pt x="204" y="204"/>
                  </a:lnTo>
                  <a:lnTo>
                    <a:pt x="249" y="226"/>
                  </a:lnTo>
                  <a:lnTo>
                    <a:pt x="272" y="249"/>
                  </a:lnTo>
                  <a:lnTo>
                    <a:pt x="226" y="295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226" y="408"/>
                  </a:lnTo>
                  <a:lnTo>
                    <a:pt x="181" y="453"/>
                  </a:lnTo>
                  <a:lnTo>
                    <a:pt x="136" y="521"/>
                  </a:lnTo>
                  <a:lnTo>
                    <a:pt x="204" y="499"/>
                  </a:lnTo>
                  <a:lnTo>
                    <a:pt x="249" y="499"/>
                  </a:lnTo>
                  <a:lnTo>
                    <a:pt x="294" y="453"/>
                  </a:lnTo>
                  <a:lnTo>
                    <a:pt x="317" y="453"/>
                  </a:lnTo>
                  <a:lnTo>
                    <a:pt x="317" y="431"/>
                  </a:lnTo>
                  <a:lnTo>
                    <a:pt x="294" y="385"/>
                  </a:lnTo>
                  <a:lnTo>
                    <a:pt x="340" y="340"/>
                  </a:lnTo>
                  <a:lnTo>
                    <a:pt x="362" y="363"/>
                  </a:lnTo>
                  <a:lnTo>
                    <a:pt x="408" y="317"/>
                  </a:lnTo>
                  <a:lnTo>
                    <a:pt x="385" y="295"/>
                  </a:lnTo>
                  <a:lnTo>
                    <a:pt x="340" y="272"/>
                  </a:lnTo>
                  <a:lnTo>
                    <a:pt x="340" y="204"/>
                  </a:lnTo>
                  <a:lnTo>
                    <a:pt x="317" y="181"/>
                  </a:lnTo>
                  <a:lnTo>
                    <a:pt x="294" y="113"/>
                  </a:lnTo>
                  <a:lnTo>
                    <a:pt x="249" y="22"/>
                  </a:lnTo>
                  <a:lnTo>
                    <a:pt x="158" y="0"/>
                  </a:lnTo>
                  <a:lnTo>
                    <a:pt x="68" y="0"/>
                  </a:lnTo>
                  <a:lnTo>
                    <a:pt x="90" y="45"/>
                  </a:lnTo>
                  <a:lnTo>
                    <a:pt x="90" y="68"/>
                  </a:lnTo>
                  <a:lnTo>
                    <a:pt x="90" y="113"/>
                  </a:lnTo>
                  <a:lnTo>
                    <a:pt x="45" y="158"/>
                  </a:lnTo>
                  <a:lnTo>
                    <a:pt x="90" y="226"/>
                  </a:lnTo>
                  <a:lnTo>
                    <a:pt x="68" y="295"/>
                  </a:lnTo>
                  <a:lnTo>
                    <a:pt x="45" y="317"/>
                  </a:lnTo>
                  <a:lnTo>
                    <a:pt x="0" y="29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1" name="Freeform 9">
              <a:extLst>
                <a:ext uri="{FF2B5EF4-FFF2-40B4-BE49-F238E27FC236}">
                  <a16:creationId xmlns:a16="http://schemas.microsoft.com/office/drawing/2014/main" id="{9E512BCA-1A2B-42EE-AFFD-6B6E8ED034D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32" y="3617"/>
              <a:ext cx="348" cy="442"/>
            </a:xfrm>
            <a:custGeom>
              <a:avLst/>
              <a:gdLst>
                <a:gd name="T0" fmla="*/ 0 w 499"/>
                <a:gd name="T1" fmla="*/ 272 h 635"/>
                <a:gd name="T2" fmla="*/ 22 w 499"/>
                <a:gd name="T3" fmla="*/ 317 h 635"/>
                <a:gd name="T4" fmla="*/ 45 w 499"/>
                <a:gd name="T5" fmla="*/ 385 h 635"/>
                <a:gd name="T6" fmla="*/ 68 w 499"/>
                <a:gd name="T7" fmla="*/ 408 h 635"/>
                <a:gd name="T8" fmla="*/ 68 w 499"/>
                <a:gd name="T9" fmla="*/ 476 h 635"/>
                <a:gd name="T10" fmla="*/ 113 w 499"/>
                <a:gd name="T11" fmla="*/ 499 h 635"/>
                <a:gd name="T12" fmla="*/ 136 w 499"/>
                <a:gd name="T13" fmla="*/ 521 h 635"/>
                <a:gd name="T14" fmla="*/ 90 w 499"/>
                <a:gd name="T15" fmla="*/ 567 h 635"/>
                <a:gd name="T16" fmla="*/ 113 w 499"/>
                <a:gd name="T17" fmla="*/ 589 h 635"/>
                <a:gd name="T18" fmla="*/ 136 w 499"/>
                <a:gd name="T19" fmla="*/ 635 h 635"/>
                <a:gd name="T20" fmla="*/ 181 w 499"/>
                <a:gd name="T21" fmla="*/ 589 h 635"/>
                <a:gd name="T22" fmla="*/ 181 w 499"/>
                <a:gd name="T23" fmla="*/ 544 h 635"/>
                <a:gd name="T24" fmla="*/ 204 w 499"/>
                <a:gd name="T25" fmla="*/ 521 h 635"/>
                <a:gd name="T26" fmla="*/ 249 w 499"/>
                <a:gd name="T27" fmla="*/ 476 h 635"/>
                <a:gd name="T28" fmla="*/ 227 w 499"/>
                <a:gd name="T29" fmla="*/ 430 h 635"/>
                <a:gd name="T30" fmla="*/ 385 w 499"/>
                <a:gd name="T31" fmla="*/ 204 h 635"/>
                <a:gd name="T32" fmla="*/ 408 w 499"/>
                <a:gd name="T33" fmla="*/ 181 h 635"/>
                <a:gd name="T34" fmla="*/ 408 w 499"/>
                <a:gd name="T35" fmla="*/ 158 h 635"/>
                <a:gd name="T36" fmla="*/ 476 w 499"/>
                <a:gd name="T37" fmla="*/ 90 h 635"/>
                <a:gd name="T38" fmla="*/ 499 w 499"/>
                <a:gd name="T39" fmla="*/ 68 h 635"/>
                <a:gd name="T40" fmla="*/ 453 w 499"/>
                <a:gd name="T41" fmla="*/ 45 h 635"/>
                <a:gd name="T42" fmla="*/ 408 w 499"/>
                <a:gd name="T43" fmla="*/ 68 h 635"/>
                <a:gd name="T44" fmla="*/ 363 w 499"/>
                <a:gd name="T45" fmla="*/ 45 h 635"/>
                <a:gd name="T46" fmla="*/ 363 w 499"/>
                <a:gd name="T47" fmla="*/ 22 h 635"/>
                <a:gd name="T48" fmla="*/ 317 w 499"/>
                <a:gd name="T49" fmla="*/ 22 h 635"/>
                <a:gd name="T50" fmla="*/ 272 w 499"/>
                <a:gd name="T51" fmla="*/ 0 h 635"/>
                <a:gd name="T52" fmla="*/ 204 w 499"/>
                <a:gd name="T53" fmla="*/ 90 h 635"/>
                <a:gd name="T54" fmla="*/ 136 w 499"/>
                <a:gd name="T55" fmla="*/ 113 h 635"/>
                <a:gd name="T56" fmla="*/ 158 w 499"/>
                <a:gd name="T57" fmla="*/ 181 h 635"/>
                <a:gd name="T58" fmla="*/ 136 w 499"/>
                <a:gd name="T59" fmla="*/ 226 h 635"/>
                <a:gd name="T60" fmla="*/ 136 w 499"/>
                <a:gd name="T61" fmla="*/ 294 h 635"/>
                <a:gd name="T62" fmla="*/ 68 w 499"/>
                <a:gd name="T63" fmla="*/ 272 h 635"/>
                <a:gd name="T64" fmla="*/ 0 w 499"/>
                <a:gd name="T65" fmla="*/ 27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9" h="635">
                  <a:moveTo>
                    <a:pt x="0" y="272"/>
                  </a:moveTo>
                  <a:lnTo>
                    <a:pt x="22" y="317"/>
                  </a:lnTo>
                  <a:lnTo>
                    <a:pt x="45" y="385"/>
                  </a:lnTo>
                  <a:lnTo>
                    <a:pt x="68" y="408"/>
                  </a:lnTo>
                  <a:lnTo>
                    <a:pt x="68" y="476"/>
                  </a:lnTo>
                  <a:lnTo>
                    <a:pt x="113" y="499"/>
                  </a:lnTo>
                  <a:lnTo>
                    <a:pt x="136" y="521"/>
                  </a:lnTo>
                  <a:lnTo>
                    <a:pt x="90" y="567"/>
                  </a:lnTo>
                  <a:lnTo>
                    <a:pt x="113" y="589"/>
                  </a:lnTo>
                  <a:lnTo>
                    <a:pt x="136" y="635"/>
                  </a:lnTo>
                  <a:lnTo>
                    <a:pt x="181" y="589"/>
                  </a:lnTo>
                  <a:lnTo>
                    <a:pt x="181" y="544"/>
                  </a:lnTo>
                  <a:lnTo>
                    <a:pt x="204" y="521"/>
                  </a:lnTo>
                  <a:lnTo>
                    <a:pt x="249" y="476"/>
                  </a:lnTo>
                  <a:lnTo>
                    <a:pt x="227" y="430"/>
                  </a:lnTo>
                  <a:lnTo>
                    <a:pt x="385" y="204"/>
                  </a:lnTo>
                  <a:lnTo>
                    <a:pt x="408" y="181"/>
                  </a:lnTo>
                  <a:lnTo>
                    <a:pt x="408" y="158"/>
                  </a:lnTo>
                  <a:lnTo>
                    <a:pt x="476" y="90"/>
                  </a:lnTo>
                  <a:lnTo>
                    <a:pt x="499" y="68"/>
                  </a:lnTo>
                  <a:lnTo>
                    <a:pt x="453" y="45"/>
                  </a:lnTo>
                  <a:lnTo>
                    <a:pt x="408" y="68"/>
                  </a:lnTo>
                  <a:lnTo>
                    <a:pt x="363" y="45"/>
                  </a:lnTo>
                  <a:lnTo>
                    <a:pt x="363" y="22"/>
                  </a:lnTo>
                  <a:lnTo>
                    <a:pt x="317" y="22"/>
                  </a:lnTo>
                  <a:lnTo>
                    <a:pt x="272" y="0"/>
                  </a:lnTo>
                  <a:lnTo>
                    <a:pt x="204" y="90"/>
                  </a:lnTo>
                  <a:lnTo>
                    <a:pt x="136" y="113"/>
                  </a:lnTo>
                  <a:lnTo>
                    <a:pt x="158" y="181"/>
                  </a:lnTo>
                  <a:lnTo>
                    <a:pt x="136" y="226"/>
                  </a:lnTo>
                  <a:lnTo>
                    <a:pt x="136" y="294"/>
                  </a:lnTo>
                  <a:lnTo>
                    <a:pt x="68" y="272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2" name="Freeform 10">
              <a:extLst>
                <a:ext uri="{FF2B5EF4-FFF2-40B4-BE49-F238E27FC236}">
                  <a16:creationId xmlns:a16="http://schemas.microsoft.com/office/drawing/2014/main" id="{449C9480-D24D-4545-9933-EA46B6E0DC04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8" y="3379"/>
              <a:ext cx="269" cy="285"/>
            </a:xfrm>
            <a:custGeom>
              <a:avLst/>
              <a:gdLst>
                <a:gd name="T0" fmla="*/ 159 w 386"/>
                <a:gd name="T1" fmla="*/ 0 h 409"/>
                <a:gd name="T2" fmla="*/ 136 w 386"/>
                <a:gd name="T3" fmla="*/ 46 h 409"/>
                <a:gd name="T4" fmla="*/ 68 w 386"/>
                <a:gd name="T5" fmla="*/ 23 h 409"/>
                <a:gd name="T6" fmla="*/ 0 w 386"/>
                <a:gd name="T7" fmla="*/ 91 h 409"/>
                <a:gd name="T8" fmla="*/ 0 w 386"/>
                <a:gd name="T9" fmla="*/ 159 h 409"/>
                <a:gd name="T10" fmla="*/ 46 w 386"/>
                <a:gd name="T11" fmla="*/ 182 h 409"/>
                <a:gd name="T12" fmla="*/ 91 w 386"/>
                <a:gd name="T13" fmla="*/ 182 h 409"/>
                <a:gd name="T14" fmla="*/ 91 w 386"/>
                <a:gd name="T15" fmla="*/ 227 h 409"/>
                <a:gd name="T16" fmla="*/ 114 w 386"/>
                <a:gd name="T17" fmla="*/ 273 h 409"/>
                <a:gd name="T18" fmla="*/ 91 w 386"/>
                <a:gd name="T19" fmla="*/ 318 h 409"/>
                <a:gd name="T20" fmla="*/ 136 w 386"/>
                <a:gd name="T21" fmla="*/ 363 h 409"/>
                <a:gd name="T22" fmla="*/ 182 w 386"/>
                <a:gd name="T23" fmla="*/ 363 h 409"/>
                <a:gd name="T24" fmla="*/ 182 w 386"/>
                <a:gd name="T25" fmla="*/ 386 h 409"/>
                <a:gd name="T26" fmla="*/ 227 w 386"/>
                <a:gd name="T27" fmla="*/ 409 h 409"/>
                <a:gd name="T28" fmla="*/ 272 w 386"/>
                <a:gd name="T29" fmla="*/ 386 h 409"/>
                <a:gd name="T30" fmla="*/ 318 w 386"/>
                <a:gd name="T31" fmla="*/ 409 h 409"/>
                <a:gd name="T32" fmla="*/ 363 w 386"/>
                <a:gd name="T33" fmla="*/ 409 h 409"/>
                <a:gd name="T34" fmla="*/ 386 w 386"/>
                <a:gd name="T35" fmla="*/ 363 h 409"/>
                <a:gd name="T36" fmla="*/ 340 w 386"/>
                <a:gd name="T37" fmla="*/ 341 h 409"/>
                <a:gd name="T38" fmla="*/ 386 w 386"/>
                <a:gd name="T39" fmla="*/ 295 h 409"/>
                <a:gd name="T40" fmla="*/ 340 w 386"/>
                <a:gd name="T41" fmla="*/ 295 h 409"/>
                <a:gd name="T42" fmla="*/ 318 w 386"/>
                <a:gd name="T43" fmla="*/ 273 h 409"/>
                <a:gd name="T44" fmla="*/ 386 w 386"/>
                <a:gd name="T45" fmla="*/ 227 h 409"/>
                <a:gd name="T46" fmla="*/ 295 w 386"/>
                <a:gd name="T47" fmla="*/ 204 h 409"/>
                <a:gd name="T48" fmla="*/ 250 w 386"/>
                <a:gd name="T49" fmla="*/ 204 h 409"/>
                <a:gd name="T50" fmla="*/ 227 w 386"/>
                <a:gd name="T51" fmla="*/ 159 h 409"/>
                <a:gd name="T52" fmla="*/ 250 w 386"/>
                <a:gd name="T53" fmla="*/ 114 h 409"/>
                <a:gd name="T54" fmla="*/ 272 w 386"/>
                <a:gd name="T55" fmla="*/ 136 h 409"/>
                <a:gd name="T56" fmla="*/ 295 w 386"/>
                <a:gd name="T57" fmla="*/ 136 h 409"/>
                <a:gd name="T58" fmla="*/ 340 w 386"/>
                <a:gd name="T59" fmla="*/ 114 h 409"/>
                <a:gd name="T60" fmla="*/ 363 w 386"/>
                <a:gd name="T61" fmla="*/ 68 h 409"/>
                <a:gd name="T62" fmla="*/ 340 w 386"/>
                <a:gd name="T63" fmla="*/ 23 h 409"/>
                <a:gd name="T64" fmla="*/ 295 w 386"/>
                <a:gd name="T65" fmla="*/ 0 h 409"/>
                <a:gd name="T66" fmla="*/ 250 w 386"/>
                <a:gd name="T67" fmla="*/ 46 h 409"/>
                <a:gd name="T68" fmla="*/ 204 w 386"/>
                <a:gd name="T69" fmla="*/ 46 h 409"/>
                <a:gd name="T70" fmla="*/ 182 w 386"/>
                <a:gd name="T71" fmla="*/ 23 h 409"/>
                <a:gd name="T72" fmla="*/ 159 w 386"/>
                <a:gd name="T73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86" h="409">
                  <a:moveTo>
                    <a:pt x="159" y="0"/>
                  </a:moveTo>
                  <a:lnTo>
                    <a:pt x="136" y="46"/>
                  </a:lnTo>
                  <a:lnTo>
                    <a:pt x="68" y="23"/>
                  </a:lnTo>
                  <a:lnTo>
                    <a:pt x="0" y="91"/>
                  </a:lnTo>
                  <a:lnTo>
                    <a:pt x="0" y="159"/>
                  </a:lnTo>
                  <a:lnTo>
                    <a:pt x="46" y="182"/>
                  </a:lnTo>
                  <a:lnTo>
                    <a:pt x="91" y="182"/>
                  </a:lnTo>
                  <a:lnTo>
                    <a:pt x="91" y="227"/>
                  </a:lnTo>
                  <a:lnTo>
                    <a:pt x="114" y="273"/>
                  </a:lnTo>
                  <a:lnTo>
                    <a:pt x="91" y="318"/>
                  </a:lnTo>
                  <a:lnTo>
                    <a:pt x="136" y="363"/>
                  </a:lnTo>
                  <a:lnTo>
                    <a:pt x="182" y="363"/>
                  </a:lnTo>
                  <a:lnTo>
                    <a:pt x="182" y="386"/>
                  </a:lnTo>
                  <a:lnTo>
                    <a:pt x="227" y="409"/>
                  </a:lnTo>
                  <a:lnTo>
                    <a:pt x="272" y="386"/>
                  </a:lnTo>
                  <a:lnTo>
                    <a:pt x="318" y="409"/>
                  </a:lnTo>
                  <a:lnTo>
                    <a:pt x="363" y="409"/>
                  </a:lnTo>
                  <a:lnTo>
                    <a:pt x="386" y="363"/>
                  </a:lnTo>
                  <a:lnTo>
                    <a:pt x="340" y="341"/>
                  </a:lnTo>
                  <a:lnTo>
                    <a:pt x="386" y="295"/>
                  </a:lnTo>
                  <a:lnTo>
                    <a:pt x="340" y="295"/>
                  </a:lnTo>
                  <a:lnTo>
                    <a:pt x="318" y="273"/>
                  </a:lnTo>
                  <a:lnTo>
                    <a:pt x="386" y="227"/>
                  </a:lnTo>
                  <a:lnTo>
                    <a:pt x="295" y="204"/>
                  </a:lnTo>
                  <a:lnTo>
                    <a:pt x="250" y="204"/>
                  </a:lnTo>
                  <a:lnTo>
                    <a:pt x="227" y="159"/>
                  </a:lnTo>
                  <a:lnTo>
                    <a:pt x="250" y="114"/>
                  </a:lnTo>
                  <a:lnTo>
                    <a:pt x="272" y="136"/>
                  </a:lnTo>
                  <a:lnTo>
                    <a:pt x="295" y="136"/>
                  </a:lnTo>
                  <a:lnTo>
                    <a:pt x="340" y="114"/>
                  </a:lnTo>
                  <a:lnTo>
                    <a:pt x="363" y="68"/>
                  </a:lnTo>
                  <a:lnTo>
                    <a:pt x="340" y="23"/>
                  </a:lnTo>
                  <a:lnTo>
                    <a:pt x="295" y="0"/>
                  </a:lnTo>
                  <a:lnTo>
                    <a:pt x="250" y="46"/>
                  </a:lnTo>
                  <a:lnTo>
                    <a:pt x="204" y="46"/>
                  </a:lnTo>
                  <a:lnTo>
                    <a:pt x="182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3" name="Freeform 11">
              <a:extLst>
                <a:ext uri="{FF2B5EF4-FFF2-40B4-BE49-F238E27FC236}">
                  <a16:creationId xmlns:a16="http://schemas.microsoft.com/office/drawing/2014/main" id="{629FB25B-F2D9-4FC1-8CF2-2324DFA5516D}"/>
                </a:ext>
              </a:extLst>
            </p:cNvPr>
            <p:cNvSpPr>
              <a:spLocks/>
            </p:cNvSpPr>
            <p:nvPr/>
          </p:nvSpPr>
          <p:spPr bwMode="auto">
            <a:xfrm>
              <a:off x="953" y="3474"/>
              <a:ext cx="300" cy="348"/>
            </a:xfrm>
            <a:custGeom>
              <a:avLst/>
              <a:gdLst>
                <a:gd name="T0" fmla="*/ 114 w 431"/>
                <a:gd name="T1" fmla="*/ 46 h 499"/>
                <a:gd name="T2" fmla="*/ 227 w 431"/>
                <a:gd name="T3" fmla="*/ 0 h 499"/>
                <a:gd name="T4" fmla="*/ 318 w 431"/>
                <a:gd name="T5" fmla="*/ 114 h 499"/>
                <a:gd name="T6" fmla="*/ 341 w 431"/>
                <a:gd name="T7" fmla="*/ 68 h 499"/>
                <a:gd name="T8" fmla="*/ 341 w 431"/>
                <a:gd name="T9" fmla="*/ 46 h 499"/>
                <a:gd name="T10" fmla="*/ 386 w 431"/>
                <a:gd name="T11" fmla="*/ 46 h 499"/>
                <a:gd name="T12" fmla="*/ 386 w 431"/>
                <a:gd name="T13" fmla="*/ 68 h 499"/>
                <a:gd name="T14" fmla="*/ 386 w 431"/>
                <a:gd name="T15" fmla="*/ 91 h 499"/>
                <a:gd name="T16" fmla="*/ 409 w 431"/>
                <a:gd name="T17" fmla="*/ 137 h 499"/>
                <a:gd name="T18" fmla="*/ 386 w 431"/>
                <a:gd name="T19" fmla="*/ 182 h 499"/>
                <a:gd name="T20" fmla="*/ 431 w 431"/>
                <a:gd name="T21" fmla="*/ 227 h 499"/>
                <a:gd name="T22" fmla="*/ 386 w 431"/>
                <a:gd name="T23" fmla="*/ 205 h 499"/>
                <a:gd name="T24" fmla="*/ 318 w 431"/>
                <a:gd name="T25" fmla="*/ 295 h 499"/>
                <a:gd name="T26" fmla="*/ 250 w 431"/>
                <a:gd name="T27" fmla="*/ 318 h 499"/>
                <a:gd name="T28" fmla="*/ 272 w 431"/>
                <a:gd name="T29" fmla="*/ 386 h 499"/>
                <a:gd name="T30" fmla="*/ 250 w 431"/>
                <a:gd name="T31" fmla="*/ 431 h 499"/>
                <a:gd name="T32" fmla="*/ 250 w 431"/>
                <a:gd name="T33" fmla="*/ 499 h 499"/>
                <a:gd name="T34" fmla="*/ 182 w 431"/>
                <a:gd name="T35" fmla="*/ 477 h 499"/>
                <a:gd name="T36" fmla="*/ 114 w 431"/>
                <a:gd name="T37" fmla="*/ 477 h 499"/>
                <a:gd name="T38" fmla="*/ 91 w 431"/>
                <a:gd name="T39" fmla="*/ 431 h 499"/>
                <a:gd name="T40" fmla="*/ 0 w 431"/>
                <a:gd name="T41" fmla="*/ 409 h 499"/>
                <a:gd name="T42" fmla="*/ 68 w 431"/>
                <a:gd name="T43" fmla="*/ 341 h 499"/>
                <a:gd name="T44" fmla="*/ 114 w 431"/>
                <a:gd name="T45" fmla="*/ 318 h 499"/>
                <a:gd name="T46" fmla="*/ 114 w 431"/>
                <a:gd name="T47" fmla="*/ 273 h 499"/>
                <a:gd name="T48" fmla="*/ 182 w 431"/>
                <a:gd name="T49" fmla="*/ 250 h 499"/>
                <a:gd name="T50" fmla="*/ 159 w 431"/>
                <a:gd name="T51" fmla="*/ 227 h 499"/>
                <a:gd name="T52" fmla="*/ 91 w 431"/>
                <a:gd name="T53" fmla="*/ 227 h 499"/>
                <a:gd name="T54" fmla="*/ 159 w 431"/>
                <a:gd name="T55" fmla="*/ 205 h 499"/>
                <a:gd name="T56" fmla="*/ 159 w 431"/>
                <a:gd name="T57" fmla="*/ 137 h 499"/>
                <a:gd name="T58" fmla="*/ 136 w 431"/>
                <a:gd name="T59" fmla="*/ 137 h 499"/>
                <a:gd name="T60" fmla="*/ 136 w 431"/>
                <a:gd name="T61" fmla="*/ 114 h 499"/>
                <a:gd name="T62" fmla="*/ 114 w 431"/>
                <a:gd name="T63" fmla="*/ 91 h 499"/>
                <a:gd name="T64" fmla="*/ 136 w 431"/>
                <a:gd name="T65" fmla="*/ 46 h 499"/>
                <a:gd name="T66" fmla="*/ 114 w 431"/>
                <a:gd name="T67" fmla="*/ 46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31" h="499">
                  <a:moveTo>
                    <a:pt x="114" y="46"/>
                  </a:moveTo>
                  <a:lnTo>
                    <a:pt x="227" y="0"/>
                  </a:lnTo>
                  <a:lnTo>
                    <a:pt x="318" y="114"/>
                  </a:lnTo>
                  <a:lnTo>
                    <a:pt x="341" y="68"/>
                  </a:lnTo>
                  <a:lnTo>
                    <a:pt x="341" y="46"/>
                  </a:lnTo>
                  <a:lnTo>
                    <a:pt x="386" y="46"/>
                  </a:lnTo>
                  <a:lnTo>
                    <a:pt x="386" y="68"/>
                  </a:lnTo>
                  <a:lnTo>
                    <a:pt x="386" y="91"/>
                  </a:lnTo>
                  <a:lnTo>
                    <a:pt x="409" y="137"/>
                  </a:lnTo>
                  <a:lnTo>
                    <a:pt x="386" y="182"/>
                  </a:lnTo>
                  <a:lnTo>
                    <a:pt x="431" y="227"/>
                  </a:lnTo>
                  <a:lnTo>
                    <a:pt x="386" y="205"/>
                  </a:lnTo>
                  <a:lnTo>
                    <a:pt x="318" y="295"/>
                  </a:lnTo>
                  <a:lnTo>
                    <a:pt x="250" y="318"/>
                  </a:lnTo>
                  <a:lnTo>
                    <a:pt x="272" y="386"/>
                  </a:lnTo>
                  <a:lnTo>
                    <a:pt x="250" y="431"/>
                  </a:lnTo>
                  <a:lnTo>
                    <a:pt x="250" y="499"/>
                  </a:lnTo>
                  <a:lnTo>
                    <a:pt x="182" y="477"/>
                  </a:lnTo>
                  <a:lnTo>
                    <a:pt x="114" y="477"/>
                  </a:lnTo>
                  <a:lnTo>
                    <a:pt x="91" y="431"/>
                  </a:lnTo>
                  <a:lnTo>
                    <a:pt x="0" y="409"/>
                  </a:lnTo>
                  <a:lnTo>
                    <a:pt x="68" y="341"/>
                  </a:lnTo>
                  <a:lnTo>
                    <a:pt x="114" y="318"/>
                  </a:lnTo>
                  <a:lnTo>
                    <a:pt x="114" y="273"/>
                  </a:lnTo>
                  <a:lnTo>
                    <a:pt x="182" y="250"/>
                  </a:lnTo>
                  <a:lnTo>
                    <a:pt x="159" y="227"/>
                  </a:lnTo>
                  <a:lnTo>
                    <a:pt x="91" y="227"/>
                  </a:lnTo>
                  <a:lnTo>
                    <a:pt x="159" y="205"/>
                  </a:lnTo>
                  <a:lnTo>
                    <a:pt x="159" y="137"/>
                  </a:lnTo>
                  <a:lnTo>
                    <a:pt x="136" y="137"/>
                  </a:lnTo>
                  <a:lnTo>
                    <a:pt x="136" y="114"/>
                  </a:lnTo>
                  <a:lnTo>
                    <a:pt x="114" y="91"/>
                  </a:lnTo>
                  <a:lnTo>
                    <a:pt x="136" y="46"/>
                  </a:lnTo>
                  <a:lnTo>
                    <a:pt x="114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4" name="Freeform 12">
              <a:extLst>
                <a:ext uri="{FF2B5EF4-FFF2-40B4-BE49-F238E27FC236}">
                  <a16:creationId xmlns:a16="http://schemas.microsoft.com/office/drawing/2014/main" id="{C5E3336B-5113-4DF3-9297-E09B7D7C1239}"/>
                </a:ext>
              </a:extLst>
            </p:cNvPr>
            <p:cNvSpPr>
              <a:spLocks/>
            </p:cNvSpPr>
            <p:nvPr/>
          </p:nvSpPr>
          <p:spPr bwMode="auto">
            <a:xfrm>
              <a:off x="985" y="3253"/>
              <a:ext cx="284" cy="300"/>
            </a:xfrm>
            <a:custGeom>
              <a:avLst/>
              <a:gdLst>
                <a:gd name="T0" fmla="*/ 363 w 408"/>
                <a:gd name="T1" fmla="*/ 23 h 431"/>
                <a:gd name="T2" fmla="*/ 340 w 408"/>
                <a:gd name="T3" fmla="*/ 45 h 431"/>
                <a:gd name="T4" fmla="*/ 317 w 408"/>
                <a:gd name="T5" fmla="*/ 0 h 431"/>
                <a:gd name="T6" fmla="*/ 272 w 408"/>
                <a:gd name="T7" fmla="*/ 0 h 431"/>
                <a:gd name="T8" fmla="*/ 249 w 408"/>
                <a:gd name="T9" fmla="*/ 23 h 431"/>
                <a:gd name="T10" fmla="*/ 204 w 408"/>
                <a:gd name="T11" fmla="*/ 23 h 431"/>
                <a:gd name="T12" fmla="*/ 158 w 408"/>
                <a:gd name="T13" fmla="*/ 45 h 431"/>
                <a:gd name="T14" fmla="*/ 158 w 408"/>
                <a:gd name="T15" fmla="*/ 68 h 431"/>
                <a:gd name="T16" fmla="*/ 136 w 408"/>
                <a:gd name="T17" fmla="*/ 91 h 431"/>
                <a:gd name="T18" fmla="*/ 136 w 408"/>
                <a:gd name="T19" fmla="*/ 113 h 431"/>
                <a:gd name="T20" fmla="*/ 90 w 408"/>
                <a:gd name="T21" fmla="*/ 113 h 431"/>
                <a:gd name="T22" fmla="*/ 68 w 408"/>
                <a:gd name="T23" fmla="*/ 91 h 431"/>
                <a:gd name="T24" fmla="*/ 22 w 408"/>
                <a:gd name="T25" fmla="*/ 113 h 431"/>
                <a:gd name="T26" fmla="*/ 45 w 408"/>
                <a:gd name="T27" fmla="*/ 136 h 431"/>
                <a:gd name="T28" fmla="*/ 0 w 408"/>
                <a:gd name="T29" fmla="*/ 136 h 431"/>
                <a:gd name="T30" fmla="*/ 68 w 408"/>
                <a:gd name="T31" fmla="*/ 159 h 431"/>
                <a:gd name="T32" fmla="*/ 90 w 408"/>
                <a:gd name="T33" fmla="*/ 204 h 431"/>
                <a:gd name="T34" fmla="*/ 158 w 408"/>
                <a:gd name="T35" fmla="*/ 204 h 431"/>
                <a:gd name="T36" fmla="*/ 136 w 408"/>
                <a:gd name="T37" fmla="*/ 249 h 431"/>
                <a:gd name="T38" fmla="*/ 45 w 408"/>
                <a:gd name="T39" fmla="*/ 295 h 431"/>
                <a:gd name="T40" fmla="*/ 68 w 408"/>
                <a:gd name="T41" fmla="*/ 317 h 431"/>
                <a:gd name="T42" fmla="*/ 68 w 408"/>
                <a:gd name="T43" fmla="*/ 363 h 431"/>
                <a:gd name="T44" fmla="*/ 181 w 408"/>
                <a:gd name="T45" fmla="*/ 317 h 431"/>
                <a:gd name="T46" fmla="*/ 272 w 408"/>
                <a:gd name="T47" fmla="*/ 431 h 431"/>
                <a:gd name="T48" fmla="*/ 295 w 408"/>
                <a:gd name="T49" fmla="*/ 385 h 431"/>
                <a:gd name="T50" fmla="*/ 295 w 408"/>
                <a:gd name="T51" fmla="*/ 363 h 431"/>
                <a:gd name="T52" fmla="*/ 249 w 408"/>
                <a:gd name="T53" fmla="*/ 340 h 431"/>
                <a:gd name="T54" fmla="*/ 249 w 408"/>
                <a:gd name="T55" fmla="*/ 272 h 431"/>
                <a:gd name="T56" fmla="*/ 317 w 408"/>
                <a:gd name="T57" fmla="*/ 204 h 431"/>
                <a:gd name="T58" fmla="*/ 385 w 408"/>
                <a:gd name="T59" fmla="*/ 227 h 431"/>
                <a:gd name="T60" fmla="*/ 408 w 408"/>
                <a:gd name="T61" fmla="*/ 181 h 431"/>
                <a:gd name="T62" fmla="*/ 363 w 408"/>
                <a:gd name="T63" fmla="*/ 159 h 431"/>
                <a:gd name="T64" fmla="*/ 363 w 408"/>
                <a:gd name="T65" fmla="*/ 136 h 431"/>
                <a:gd name="T66" fmla="*/ 340 w 408"/>
                <a:gd name="T67" fmla="*/ 113 h 431"/>
                <a:gd name="T68" fmla="*/ 363 w 408"/>
                <a:gd name="T69" fmla="*/ 91 h 431"/>
                <a:gd name="T70" fmla="*/ 340 w 408"/>
                <a:gd name="T71" fmla="*/ 68 h 431"/>
                <a:gd name="T72" fmla="*/ 385 w 408"/>
                <a:gd name="T73" fmla="*/ 23 h 431"/>
                <a:gd name="T74" fmla="*/ 363 w 408"/>
                <a:gd name="T75" fmla="*/ 23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08" h="431">
                  <a:moveTo>
                    <a:pt x="363" y="23"/>
                  </a:moveTo>
                  <a:lnTo>
                    <a:pt x="340" y="45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49" y="23"/>
                  </a:lnTo>
                  <a:lnTo>
                    <a:pt x="204" y="23"/>
                  </a:lnTo>
                  <a:lnTo>
                    <a:pt x="158" y="45"/>
                  </a:lnTo>
                  <a:lnTo>
                    <a:pt x="158" y="68"/>
                  </a:lnTo>
                  <a:lnTo>
                    <a:pt x="136" y="91"/>
                  </a:lnTo>
                  <a:lnTo>
                    <a:pt x="136" y="113"/>
                  </a:lnTo>
                  <a:lnTo>
                    <a:pt x="90" y="113"/>
                  </a:lnTo>
                  <a:lnTo>
                    <a:pt x="68" y="91"/>
                  </a:lnTo>
                  <a:lnTo>
                    <a:pt x="22" y="113"/>
                  </a:lnTo>
                  <a:lnTo>
                    <a:pt x="45" y="136"/>
                  </a:lnTo>
                  <a:lnTo>
                    <a:pt x="0" y="136"/>
                  </a:lnTo>
                  <a:lnTo>
                    <a:pt x="68" y="159"/>
                  </a:lnTo>
                  <a:lnTo>
                    <a:pt x="90" y="204"/>
                  </a:lnTo>
                  <a:lnTo>
                    <a:pt x="158" y="204"/>
                  </a:lnTo>
                  <a:lnTo>
                    <a:pt x="136" y="249"/>
                  </a:lnTo>
                  <a:lnTo>
                    <a:pt x="45" y="295"/>
                  </a:lnTo>
                  <a:lnTo>
                    <a:pt x="68" y="317"/>
                  </a:lnTo>
                  <a:lnTo>
                    <a:pt x="68" y="363"/>
                  </a:lnTo>
                  <a:lnTo>
                    <a:pt x="181" y="317"/>
                  </a:lnTo>
                  <a:lnTo>
                    <a:pt x="272" y="431"/>
                  </a:lnTo>
                  <a:lnTo>
                    <a:pt x="295" y="385"/>
                  </a:lnTo>
                  <a:lnTo>
                    <a:pt x="295" y="363"/>
                  </a:lnTo>
                  <a:lnTo>
                    <a:pt x="249" y="340"/>
                  </a:lnTo>
                  <a:lnTo>
                    <a:pt x="249" y="272"/>
                  </a:lnTo>
                  <a:lnTo>
                    <a:pt x="317" y="204"/>
                  </a:lnTo>
                  <a:lnTo>
                    <a:pt x="385" y="227"/>
                  </a:lnTo>
                  <a:lnTo>
                    <a:pt x="408" y="181"/>
                  </a:lnTo>
                  <a:lnTo>
                    <a:pt x="363" y="159"/>
                  </a:lnTo>
                  <a:lnTo>
                    <a:pt x="363" y="136"/>
                  </a:lnTo>
                  <a:lnTo>
                    <a:pt x="340" y="113"/>
                  </a:lnTo>
                  <a:lnTo>
                    <a:pt x="363" y="91"/>
                  </a:lnTo>
                  <a:lnTo>
                    <a:pt x="340" y="68"/>
                  </a:lnTo>
                  <a:lnTo>
                    <a:pt x="385" y="23"/>
                  </a:lnTo>
                  <a:lnTo>
                    <a:pt x="363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5" name="Freeform 13">
              <a:extLst>
                <a:ext uri="{FF2B5EF4-FFF2-40B4-BE49-F238E27FC236}">
                  <a16:creationId xmlns:a16="http://schemas.microsoft.com/office/drawing/2014/main" id="{B2286A40-C2C5-4FFB-8522-1B6F6405CDC7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" y="3316"/>
              <a:ext cx="205" cy="205"/>
            </a:xfrm>
            <a:custGeom>
              <a:avLst/>
              <a:gdLst>
                <a:gd name="T0" fmla="*/ 22 w 294"/>
                <a:gd name="T1" fmla="*/ 90 h 294"/>
                <a:gd name="T2" fmla="*/ 0 w 294"/>
                <a:gd name="T3" fmla="*/ 136 h 294"/>
                <a:gd name="T4" fmla="*/ 68 w 294"/>
                <a:gd name="T5" fmla="*/ 181 h 294"/>
                <a:gd name="T6" fmla="*/ 68 w 294"/>
                <a:gd name="T7" fmla="*/ 249 h 294"/>
                <a:gd name="T8" fmla="*/ 113 w 294"/>
                <a:gd name="T9" fmla="*/ 294 h 294"/>
                <a:gd name="T10" fmla="*/ 113 w 294"/>
                <a:gd name="T11" fmla="*/ 204 h 294"/>
                <a:gd name="T12" fmla="*/ 158 w 294"/>
                <a:gd name="T13" fmla="*/ 181 h 294"/>
                <a:gd name="T14" fmla="*/ 181 w 294"/>
                <a:gd name="T15" fmla="*/ 204 h 294"/>
                <a:gd name="T16" fmla="*/ 272 w 294"/>
                <a:gd name="T17" fmla="*/ 158 h 294"/>
                <a:gd name="T18" fmla="*/ 294 w 294"/>
                <a:gd name="T19" fmla="*/ 112 h 294"/>
                <a:gd name="T20" fmla="*/ 226 w 294"/>
                <a:gd name="T21" fmla="*/ 113 h 294"/>
                <a:gd name="T22" fmla="*/ 204 w 294"/>
                <a:gd name="T23" fmla="*/ 68 h 294"/>
                <a:gd name="T24" fmla="*/ 136 w 294"/>
                <a:gd name="T25" fmla="*/ 45 h 294"/>
                <a:gd name="T26" fmla="*/ 113 w 294"/>
                <a:gd name="T27" fmla="*/ 68 h 294"/>
                <a:gd name="T28" fmla="*/ 90 w 294"/>
                <a:gd name="T29" fmla="*/ 45 h 294"/>
                <a:gd name="T30" fmla="*/ 90 w 294"/>
                <a:gd name="T31" fmla="*/ 22 h 294"/>
                <a:gd name="T32" fmla="*/ 68 w 294"/>
                <a:gd name="T33" fmla="*/ 0 h 294"/>
                <a:gd name="T34" fmla="*/ 45 w 294"/>
                <a:gd name="T35" fmla="*/ 22 h 294"/>
                <a:gd name="T36" fmla="*/ 22 w 294"/>
                <a:gd name="T37" fmla="*/ 45 h 294"/>
                <a:gd name="T38" fmla="*/ 68 w 294"/>
                <a:gd name="T39" fmla="*/ 68 h 294"/>
                <a:gd name="T40" fmla="*/ 45 w 294"/>
                <a:gd name="T41" fmla="*/ 90 h 294"/>
                <a:gd name="T42" fmla="*/ 45 w 294"/>
                <a:gd name="T43" fmla="*/ 113 h 294"/>
                <a:gd name="T44" fmla="*/ 22 w 294"/>
                <a:gd name="T45" fmla="*/ 113 h 294"/>
                <a:gd name="T46" fmla="*/ 22 w 294"/>
                <a:gd name="T47" fmla="*/ 90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4" h="294">
                  <a:moveTo>
                    <a:pt x="22" y="90"/>
                  </a:moveTo>
                  <a:lnTo>
                    <a:pt x="0" y="136"/>
                  </a:lnTo>
                  <a:lnTo>
                    <a:pt x="68" y="181"/>
                  </a:lnTo>
                  <a:lnTo>
                    <a:pt x="68" y="249"/>
                  </a:lnTo>
                  <a:lnTo>
                    <a:pt x="113" y="294"/>
                  </a:lnTo>
                  <a:lnTo>
                    <a:pt x="113" y="204"/>
                  </a:lnTo>
                  <a:lnTo>
                    <a:pt x="158" y="181"/>
                  </a:lnTo>
                  <a:lnTo>
                    <a:pt x="181" y="204"/>
                  </a:lnTo>
                  <a:lnTo>
                    <a:pt x="272" y="158"/>
                  </a:lnTo>
                  <a:lnTo>
                    <a:pt x="294" y="112"/>
                  </a:lnTo>
                  <a:lnTo>
                    <a:pt x="226" y="113"/>
                  </a:lnTo>
                  <a:lnTo>
                    <a:pt x="204" y="68"/>
                  </a:lnTo>
                  <a:lnTo>
                    <a:pt x="136" y="45"/>
                  </a:lnTo>
                  <a:lnTo>
                    <a:pt x="113" y="68"/>
                  </a:lnTo>
                  <a:lnTo>
                    <a:pt x="90" y="45"/>
                  </a:lnTo>
                  <a:lnTo>
                    <a:pt x="90" y="22"/>
                  </a:lnTo>
                  <a:lnTo>
                    <a:pt x="68" y="0"/>
                  </a:lnTo>
                  <a:lnTo>
                    <a:pt x="45" y="22"/>
                  </a:lnTo>
                  <a:lnTo>
                    <a:pt x="22" y="45"/>
                  </a:lnTo>
                  <a:lnTo>
                    <a:pt x="68" y="68"/>
                  </a:lnTo>
                  <a:lnTo>
                    <a:pt x="45" y="90"/>
                  </a:lnTo>
                  <a:lnTo>
                    <a:pt x="45" y="113"/>
                  </a:lnTo>
                  <a:lnTo>
                    <a:pt x="22" y="113"/>
                  </a:lnTo>
                  <a:lnTo>
                    <a:pt x="22" y="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6" name="Freeform 14">
              <a:extLst>
                <a:ext uri="{FF2B5EF4-FFF2-40B4-BE49-F238E27FC236}">
                  <a16:creationId xmlns:a16="http://schemas.microsoft.com/office/drawing/2014/main" id="{72722A24-A8A3-4389-8FFA-44938D515851}"/>
                </a:ext>
              </a:extLst>
            </p:cNvPr>
            <p:cNvSpPr>
              <a:spLocks/>
            </p:cNvSpPr>
            <p:nvPr/>
          </p:nvSpPr>
          <p:spPr bwMode="auto">
            <a:xfrm>
              <a:off x="2739" y="2558"/>
              <a:ext cx="379" cy="426"/>
            </a:xfrm>
            <a:custGeom>
              <a:avLst/>
              <a:gdLst>
                <a:gd name="T0" fmla="*/ 386 w 544"/>
                <a:gd name="T1" fmla="*/ 227 h 612"/>
                <a:gd name="T2" fmla="*/ 340 w 544"/>
                <a:gd name="T3" fmla="*/ 227 h 612"/>
                <a:gd name="T4" fmla="*/ 295 w 544"/>
                <a:gd name="T5" fmla="*/ 272 h 612"/>
                <a:gd name="T6" fmla="*/ 250 w 544"/>
                <a:gd name="T7" fmla="*/ 363 h 612"/>
                <a:gd name="T8" fmla="*/ 227 w 544"/>
                <a:gd name="T9" fmla="*/ 476 h 612"/>
                <a:gd name="T10" fmla="*/ 204 w 544"/>
                <a:gd name="T11" fmla="*/ 522 h 612"/>
                <a:gd name="T12" fmla="*/ 227 w 544"/>
                <a:gd name="T13" fmla="*/ 544 h 612"/>
                <a:gd name="T14" fmla="*/ 159 w 544"/>
                <a:gd name="T15" fmla="*/ 612 h 612"/>
                <a:gd name="T16" fmla="*/ 114 w 544"/>
                <a:gd name="T17" fmla="*/ 612 h 612"/>
                <a:gd name="T18" fmla="*/ 114 w 544"/>
                <a:gd name="T19" fmla="*/ 567 h 612"/>
                <a:gd name="T20" fmla="*/ 45 w 544"/>
                <a:gd name="T21" fmla="*/ 544 h 612"/>
                <a:gd name="T22" fmla="*/ 0 w 544"/>
                <a:gd name="T23" fmla="*/ 476 h 612"/>
                <a:gd name="T24" fmla="*/ 23 w 544"/>
                <a:gd name="T25" fmla="*/ 454 h 612"/>
                <a:gd name="T26" fmla="*/ 68 w 544"/>
                <a:gd name="T27" fmla="*/ 454 h 612"/>
                <a:gd name="T28" fmla="*/ 159 w 544"/>
                <a:gd name="T29" fmla="*/ 386 h 612"/>
                <a:gd name="T30" fmla="*/ 250 w 544"/>
                <a:gd name="T31" fmla="*/ 295 h 612"/>
                <a:gd name="T32" fmla="*/ 272 w 544"/>
                <a:gd name="T33" fmla="*/ 227 h 612"/>
                <a:gd name="T34" fmla="*/ 295 w 544"/>
                <a:gd name="T35" fmla="*/ 204 h 612"/>
                <a:gd name="T36" fmla="*/ 272 w 544"/>
                <a:gd name="T37" fmla="*/ 181 h 612"/>
                <a:gd name="T38" fmla="*/ 295 w 544"/>
                <a:gd name="T39" fmla="*/ 136 h 612"/>
                <a:gd name="T40" fmla="*/ 272 w 544"/>
                <a:gd name="T41" fmla="*/ 113 h 612"/>
                <a:gd name="T42" fmla="*/ 295 w 544"/>
                <a:gd name="T43" fmla="*/ 68 h 612"/>
                <a:gd name="T44" fmla="*/ 318 w 544"/>
                <a:gd name="T45" fmla="*/ 45 h 612"/>
                <a:gd name="T46" fmla="*/ 363 w 544"/>
                <a:gd name="T47" fmla="*/ 23 h 612"/>
                <a:gd name="T48" fmla="*/ 386 w 544"/>
                <a:gd name="T49" fmla="*/ 45 h 612"/>
                <a:gd name="T50" fmla="*/ 454 w 544"/>
                <a:gd name="T51" fmla="*/ 23 h 612"/>
                <a:gd name="T52" fmla="*/ 544 w 544"/>
                <a:gd name="T53" fmla="*/ 0 h 612"/>
                <a:gd name="T54" fmla="*/ 544 w 544"/>
                <a:gd name="T55" fmla="*/ 45 h 612"/>
                <a:gd name="T56" fmla="*/ 499 w 544"/>
                <a:gd name="T57" fmla="*/ 45 h 612"/>
                <a:gd name="T58" fmla="*/ 476 w 544"/>
                <a:gd name="T59" fmla="*/ 68 h 612"/>
                <a:gd name="T60" fmla="*/ 476 w 544"/>
                <a:gd name="T61" fmla="*/ 113 h 612"/>
                <a:gd name="T62" fmla="*/ 431 w 544"/>
                <a:gd name="T63" fmla="*/ 91 h 612"/>
                <a:gd name="T64" fmla="*/ 386 w 544"/>
                <a:gd name="T65" fmla="*/ 136 h 612"/>
                <a:gd name="T66" fmla="*/ 363 w 544"/>
                <a:gd name="T67" fmla="*/ 113 h 612"/>
                <a:gd name="T68" fmla="*/ 318 w 544"/>
                <a:gd name="T69" fmla="*/ 136 h 612"/>
                <a:gd name="T70" fmla="*/ 340 w 544"/>
                <a:gd name="T71" fmla="*/ 159 h 612"/>
                <a:gd name="T72" fmla="*/ 318 w 544"/>
                <a:gd name="T73" fmla="*/ 181 h 612"/>
                <a:gd name="T74" fmla="*/ 340 w 544"/>
                <a:gd name="T75" fmla="*/ 181 h 612"/>
                <a:gd name="T76" fmla="*/ 363 w 544"/>
                <a:gd name="T77" fmla="*/ 204 h 612"/>
                <a:gd name="T78" fmla="*/ 386 w 544"/>
                <a:gd name="T79" fmla="*/ 204 h 612"/>
                <a:gd name="T80" fmla="*/ 386 w 544"/>
                <a:gd name="T81" fmla="*/ 227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44" h="612">
                  <a:moveTo>
                    <a:pt x="386" y="227"/>
                  </a:moveTo>
                  <a:lnTo>
                    <a:pt x="340" y="227"/>
                  </a:lnTo>
                  <a:lnTo>
                    <a:pt x="295" y="272"/>
                  </a:lnTo>
                  <a:lnTo>
                    <a:pt x="250" y="363"/>
                  </a:lnTo>
                  <a:lnTo>
                    <a:pt x="227" y="476"/>
                  </a:lnTo>
                  <a:lnTo>
                    <a:pt x="204" y="522"/>
                  </a:lnTo>
                  <a:lnTo>
                    <a:pt x="227" y="544"/>
                  </a:lnTo>
                  <a:lnTo>
                    <a:pt x="159" y="612"/>
                  </a:lnTo>
                  <a:lnTo>
                    <a:pt x="114" y="612"/>
                  </a:lnTo>
                  <a:lnTo>
                    <a:pt x="114" y="567"/>
                  </a:lnTo>
                  <a:lnTo>
                    <a:pt x="45" y="544"/>
                  </a:lnTo>
                  <a:lnTo>
                    <a:pt x="0" y="476"/>
                  </a:lnTo>
                  <a:lnTo>
                    <a:pt x="23" y="454"/>
                  </a:lnTo>
                  <a:lnTo>
                    <a:pt x="68" y="454"/>
                  </a:lnTo>
                  <a:lnTo>
                    <a:pt x="159" y="386"/>
                  </a:lnTo>
                  <a:lnTo>
                    <a:pt x="250" y="295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272" y="181"/>
                  </a:lnTo>
                  <a:lnTo>
                    <a:pt x="295" y="136"/>
                  </a:lnTo>
                  <a:lnTo>
                    <a:pt x="272" y="113"/>
                  </a:lnTo>
                  <a:lnTo>
                    <a:pt x="295" y="68"/>
                  </a:lnTo>
                  <a:lnTo>
                    <a:pt x="318" y="45"/>
                  </a:lnTo>
                  <a:lnTo>
                    <a:pt x="363" y="23"/>
                  </a:lnTo>
                  <a:lnTo>
                    <a:pt x="386" y="45"/>
                  </a:lnTo>
                  <a:lnTo>
                    <a:pt x="454" y="23"/>
                  </a:lnTo>
                  <a:lnTo>
                    <a:pt x="544" y="0"/>
                  </a:lnTo>
                  <a:lnTo>
                    <a:pt x="544" y="45"/>
                  </a:lnTo>
                  <a:lnTo>
                    <a:pt x="499" y="45"/>
                  </a:lnTo>
                  <a:lnTo>
                    <a:pt x="476" y="68"/>
                  </a:lnTo>
                  <a:lnTo>
                    <a:pt x="476" y="113"/>
                  </a:lnTo>
                  <a:lnTo>
                    <a:pt x="431" y="91"/>
                  </a:lnTo>
                  <a:lnTo>
                    <a:pt x="386" y="136"/>
                  </a:lnTo>
                  <a:lnTo>
                    <a:pt x="363" y="113"/>
                  </a:lnTo>
                  <a:lnTo>
                    <a:pt x="318" y="136"/>
                  </a:lnTo>
                  <a:lnTo>
                    <a:pt x="340" y="159"/>
                  </a:lnTo>
                  <a:lnTo>
                    <a:pt x="318" y="181"/>
                  </a:lnTo>
                  <a:lnTo>
                    <a:pt x="340" y="181"/>
                  </a:lnTo>
                  <a:lnTo>
                    <a:pt x="363" y="204"/>
                  </a:lnTo>
                  <a:lnTo>
                    <a:pt x="386" y="204"/>
                  </a:lnTo>
                  <a:lnTo>
                    <a:pt x="386" y="22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7" name="Freeform 15">
              <a:extLst>
                <a:ext uri="{FF2B5EF4-FFF2-40B4-BE49-F238E27FC236}">
                  <a16:creationId xmlns:a16="http://schemas.microsoft.com/office/drawing/2014/main" id="{DAC68C65-4D88-4BBD-9EFC-848B2CEC42ED}"/>
                </a:ext>
              </a:extLst>
            </p:cNvPr>
            <p:cNvSpPr>
              <a:spLocks/>
            </p:cNvSpPr>
            <p:nvPr/>
          </p:nvSpPr>
          <p:spPr bwMode="auto">
            <a:xfrm>
              <a:off x="858" y="3632"/>
              <a:ext cx="142" cy="95"/>
            </a:xfrm>
            <a:custGeom>
              <a:avLst/>
              <a:gdLst>
                <a:gd name="T0" fmla="*/ 91 w 204"/>
                <a:gd name="T1" fmla="*/ 46 h 136"/>
                <a:gd name="T2" fmla="*/ 159 w 204"/>
                <a:gd name="T3" fmla="*/ 23 h 136"/>
                <a:gd name="T4" fmla="*/ 204 w 204"/>
                <a:gd name="T5" fmla="*/ 46 h 136"/>
                <a:gd name="T6" fmla="*/ 182 w 204"/>
                <a:gd name="T7" fmla="*/ 91 h 136"/>
                <a:gd name="T8" fmla="*/ 159 w 204"/>
                <a:gd name="T9" fmla="*/ 68 h 136"/>
                <a:gd name="T10" fmla="*/ 114 w 204"/>
                <a:gd name="T11" fmla="*/ 68 h 136"/>
                <a:gd name="T12" fmla="*/ 91 w 204"/>
                <a:gd name="T13" fmla="*/ 91 h 136"/>
                <a:gd name="T14" fmla="*/ 23 w 204"/>
                <a:gd name="T15" fmla="*/ 136 h 136"/>
                <a:gd name="T16" fmla="*/ 0 w 204"/>
                <a:gd name="T17" fmla="*/ 114 h 136"/>
                <a:gd name="T18" fmla="*/ 23 w 204"/>
                <a:gd name="T19" fmla="*/ 91 h 136"/>
                <a:gd name="T20" fmla="*/ 0 w 204"/>
                <a:gd name="T21" fmla="*/ 68 h 136"/>
                <a:gd name="T22" fmla="*/ 68 w 204"/>
                <a:gd name="T23" fmla="*/ 0 h 136"/>
                <a:gd name="T24" fmla="*/ 114 w 204"/>
                <a:gd name="T25" fmla="*/ 0 h 136"/>
                <a:gd name="T26" fmla="*/ 91 w 204"/>
                <a:gd name="T27" fmla="*/ 4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04" h="136">
                  <a:moveTo>
                    <a:pt x="91" y="46"/>
                  </a:moveTo>
                  <a:lnTo>
                    <a:pt x="159" y="23"/>
                  </a:lnTo>
                  <a:lnTo>
                    <a:pt x="204" y="46"/>
                  </a:lnTo>
                  <a:lnTo>
                    <a:pt x="182" y="91"/>
                  </a:lnTo>
                  <a:lnTo>
                    <a:pt x="159" y="68"/>
                  </a:lnTo>
                  <a:lnTo>
                    <a:pt x="114" y="68"/>
                  </a:lnTo>
                  <a:lnTo>
                    <a:pt x="91" y="91"/>
                  </a:lnTo>
                  <a:lnTo>
                    <a:pt x="23" y="136"/>
                  </a:lnTo>
                  <a:lnTo>
                    <a:pt x="0" y="114"/>
                  </a:lnTo>
                  <a:lnTo>
                    <a:pt x="23" y="91"/>
                  </a:lnTo>
                  <a:lnTo>
                    <a:pt x="0" y="68"/>
                  </a:lnTo>
                  <a:lnTo>
                    <a:pt x="68" y="0"/>
                  </a:lnTo>
                  <a:lnTo>
                    <a:pt x="114" y="0"/>
                  </a:lnTo>
                  <a:lnTo>
                    <a:pt x="91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8" name="Freeform 16">
              <a:extLst>
                <a:ext uri="{FF2B5EF4-FFF2-40B4-BE49-F238E27FC236}">
                  <a16:creationId xmlns:a16="http://schemas.microsoft.com/office/drawing/2014/main" id="{5535D378-7003-43C8-A698-13843FEC3994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" y="3348"/>
              <a:ext cx="173" cy="269"/>
            </a:xfrm>
            <a:custGeom>
              <a:avLst/>
              <a:gdLst>
                <a:gd name="T0" fmla="*/ 204 w 249"/>
                <a:gd name="T1" fmla="*/ 249 h 386"/>
                <a:gd name="T2" fmla="*/ 159 w 249"/>
                <a:gd name="T3" fmla="*/ 204 h 386"/>
                <a:gd name="T4" fmla="*/ 159 w 249"/>
                <a:gd name="T5" fmla="*/ 136 h 386"/>
                <a:gd name="T6" fmla="*/ 91 w 249"/>
                <a:gd name="T7" fmla="*/ 91 h 386"/>
                <a:gd name="T8" fmla="*/ 113 w 249"/>
                <a:gd name="T9" fmla="*/ 45 h 386"/>
                <a:gd name="T10" fmla="*/ 91 w 249"/>
                <a:gd name="T11" fmla="*/ 23 h 386"/>
                <a:gd name="T12" fmla="*/ 68 w 249"/>
                <a:gd name="T13" fmla="*/ 23 h 386"/>
                <a:gd name="T14" fmla="*/ 23 w 249"/>
                <a:gd name="T15" fmla="*/ 0 h 386"/>
                <a:gd name="T16" fmla="*/ 23 w 249"/>
                <a:gd name="T17" fmla="*/ 23 h 386"/>
                <a:gd name="T18" fmla="*/ 45 w 249"/>
                <a:gd name="T19" fmla="*/ 45 h 386"/>
                <a:gd name="T20" fmla="*/ 23 w 249"/>
                <a:gd name="T21" fmla="*/ 68 h 386"/>
                <a:gd name="T22" fmla="*/ 45 w 249"/>
                <a:gd name="T23" fmla="*/ 113 h 386"/>
                <a:gd name="T24" fmla="*/ 91 w 249"/>
                <a:gd name="T25" fmla="*/ 113 h 386"/>
                <a:gd name="T26" fmla="*/ 68 w 249"/>
                <a:gd name="T27" fmla="*/ 136 h 386"/>
                <a:gd name="T28" fmla="*/ 113 w 249"/>
                <a:gd name="T29" fmla="*/ 159 h 386"/>
                <a:gd name="T30" fmla="*/ 136 w 249"/>
                <a:gd name="T31" fmla="*/ 204 h 386"/>
                <a:gd name="T32" fmla="*/ 113 w 249"/>
                <a:gd name="T33" fmla="*/ 227 h 386"/>
                <a:gd name="T34" fmla="*/ 136 w 249"/>
                <a:gd name="T35" fmla="*/ 272 h 386"/>
                <a:gd name="T36" fmla="*/ 113 w 249"/>
                <a:gd name="T37" fmla="*/ 272 h 386"/>
                <a:gd name="T38" fmla="*/ 91 w 249"/>
                <a:gd name="T39" fmla="*/ 249 h 386"/>
                <a:gd name="T40" fmla="*/ 68 w 249"/>
                <a:gd name="T41" fmla="*/ 272 h 386"/>
                <a:gd name="T42" fmla="*/ 45 w 249"/>
                <a:gd name="T43" fmla="*/ 227 h 386"/>
                <a:gd name="T44" fmla="*/ 68 w 249"/>
                <a:gd name="T45" fmla="*/ 204 h 386"/>
                <a:gd name="T46" fmla="*/ 68 w 249"/>
                <a:gd name="T47" fmla="*/ 181 h 386"/>
                <a:gd name="T48" fmla="*/ 45 w 249"/>
                <a:gd name="T49" fmla="*/ 181 h 386"/>
                <a:gd name="T50" fmla="*/ 68 w 249"/>
                <a:gd name="T51" fmla="*/ 159 h 386"/>
                <a:gd name="T52" fmla="*/ 45 w 249"/>
                <a:gd name="T53" fmla="*/ 136 h 386"/>
                <a:gd name="T54" fmla="*/ 0 w 249"/>
                <a:gd name="T55" fmla="*/ 204 h 386"/>
                <a:gd name="T56" fmla="*/ 23 w 249"/>
                <a:gd name="T57" fmla="*/ 249 h 386"/>
                <a:gd name="T58" fmla="*/ 45 w 249"/>
                <a:gd name="T59" fmla="*/ 249 h 386"/>
                <a:gd name="T60" fmla="*/ 45 w 249"/>
                <a:gd name="T61" fmla="*/ 295 h 386"/>
                <a:gd name="T62" fmla="*/ 68 w 249"/>
                <a:gd name="T63" fmla="*/ 318 h 386"/>
                <a:gd name="T64" fmla="*/ 23 w 249"/>
                <a:gd name="T65" fmla="*/ 363 h 386"/>
                <a:gd name="T66" fmla="*/ 68 w 249"/>
                <a:gd name="T67" fmla="*/ 340 h 386"/>
                <a:gd name="T68" fmla="*/ 91 w 249"/>
                <a:gd name="T69" fmla="*/ 295 h 386"/>
                <a:gd name="T70" fmla="*/ 113 w 249"/>
                <a:gd name="T71" fmla="*/ 318 h 386"/>
                <a:gd name="T72" fmla="*/ 159 w 249"/>
                <a:gd name="T73" fmla="*/ 295 h 386"/>
                <a:gd name="T74" fmla="*/ 181 w 249"/>
                <a:gd name="T75" fmla="*/ 318 h 386"/>
                <a:gd name="T76" fmla="*/ 181 w 249"/>
                <a:gd name="T77" fmla="*/ 340 h 386"/>
                <a:gd name="T78" fmla="*/ 159 w 249"/>
                <a:gd name="T79" fmla="*/ 363 h 386"/>
                <a:gd name="T80" fmla="*/ 181 w 249"/>
                <a:gd name="T81" fmla="*/ 386 h 386"/>
                <a:gd name="T82" fmla="*/ 204 w 249"/>
                <a:gd name="T83" fmla="*/ 363 h 386"/>
                <a:gd name="T84" fmla="*/ 227 w 249"/>
                <a:gd name="T85" fmla="*/ 363 h 386"/>
                <a:gd name="T86" fmla="*/ 249 w 249"/>
                <a:gd name="T87" fmla="*/ 318 h 386"/>
                <a:gd name="T88" fmla="*/ 249 w 249"/>
                <a:gd name="T89" fmla="*/ 272 h 386"/>
                <a:gd name="T90" fmla="*/ 227 w 249"/>
                <a:gd name="T91" fmla="*/ 295 h 386"/>
                <a:gd name="T92" fmla="*/ 181 w 249"/>
                <a:gd name="T93" fmla="*/ 295 h 386"/>
                <a:gd name="T94" fmla="*/ 159 w 249"/>
                <a:gd name="T95" fmla="*/ 272 h 386"/>
                <a:gd name="T96" fmla="*/ 204 w 249"/>
                <a:gd name="T97" fmla="*/ 249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49" h="386">
                  <a:moveTo>
                    <a:pt x="204" y="249"/>
                  </a:moveTo>
                  <a:lnTo>
                    <a:pt x="159" y="204"/>
                  </a:lnTo>
                  <a:lnTo>
                    <a:pt x="159" y="136"/>
                  </a:lnTo>
                  <a:lnTo>
                    <a:pt x="91" y="91"/>
                  </a:lnTo>
                  <a:lnTo>
                    <a:pt x="113" y="45"/>
                  </a:lnTo>
                  <a:lnTo>
                    <a:pt x="91" y="23"/>
                  </a:lnTo>
                  <a:lnTo>
                    <a:pt x="68" y="23"/>
                  </a:lnTo>
                  <a:lnTo>
                    <a:pt x="23" y="0"/>
                  </a:lnTo>
                  <a:lnTo>
                    <a:pt x="23" y="23"/>
                  </a:lnTo>
                  <a:lnTo>
                    <a:pt x="45" y="45"/>
                  </a:lnTo>
                  <a:lnTo>
                    <a:pt x="23" y="68"/>
                  </a:lnTo>
                  <a:lnTo>
                    <a:pt x="45" y="113"/>
                  </a:lnTo>
                  <a:lnTo>
                    <a:pt x="91" y="113"/>
                  </a:lnTo>
                  <a:lnTo>
                    <a:pt x="68" y="136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13" y="227"/>
                  </a:lnTo>
                  <a:lnTo>
                    <a:pt x="136" y="272"/>
                  </a:lnTo>
                  <a:lnTo>
                    <a:pt x="113" y="272"/>
                  </a:lnTo>
                  <a:lnTo>
                    <a:pt x="91" y="249"/>
                  </a:lnTo>
                  <a:lnTo>
                    <a:pt x="68" y="272"/>
                  </a:lnTo>
                  <a:lnTo>
                    <a:pt x="45" y="227"/>
                  </a:lnTo>
                  <a:lnTo>
                    <a:pt x="68" y="204"/>
                  </a:lnTo>
                  <a:lnTo>
                    <a:pt x="68" y="181"/>
                  </a:lnTo>
                  <a:lnTo>
                    <a:pt x="45" y="181"/>
                  </a:lnTo>
                  <a:lnTo>
                    <a:pt x="68" y="159"/>
                  </a:lnTo>
                  <a:lnTo>
                    <a:pt x="45" y="136"/>
                  </a:lnTo>
                  <a:lnTo>
                    <a:pt x="0" y="204"/>
                  </a:lnTo>
                  <a:lnTo>
                    <a:pt x="23" y="249"/>
                  </a:lnTo>
                  <a:lnTo>
                    <a:pt x="45" y="249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23" y="363"/>
                  </a:lnTo>
                  <a:lnTo>
                    <a:pt x="68" y="340"/>
                  </a:lnTo>
                  <a:lnTo>
                    <a:pt x="91" y="295"/>
                  </a:lnTo>
                  <a:lnTo>
                    <a:pt x="113" y="318"/>
                  </a:lnTo>
                  <a:lnTo>
                    <a:pt x="159" y="295"/>
                  </a:lnTo>
                  <a:lnTo>
                    <a:pt x="181" y="318"/>
                  </a:lnTo>
                  <a:lnTo>
                    <a:pt x="181" y="340"/>
                  </a:lnTo>
                  <a:lnTo>
                    <a:pt x="159" y="363"/>
                  </a:lnTo>
                  <a:lnTo>
                    <a:pt x="181" y="386"/>
                  </a:lnTo>
                  <a:lnTo>
                    <a:pt x="204" y="363"/>
                  </a:lnTo>
                  <a:lnTo>
                    <a:pt x="227" y="363"/>
                  </a:lnTo>
                  <a:lnTo>
                    <a:pt x="249" y="318"/>
                  </a:lnTo>
                  <a:lnTo>
                    <a:pt x="249" y="272"/>
                  </a:lnTo>
                  <a:lnTo>
                    <a:pt x="227" y="295"/>
                  </a:lnTo>
                  <a:lnTo>
                    <a:pt x="181" y="295"/>
                  </a:lnTo>
                  <a:lnTo>
                    <a:pt x="159" y="272"/>
                  </a:lnTo>
                  <a:lnTo>
                    <a:pt x="204" y="2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29" name="Freeform 17">
              <a:extLst>
                <a:ext uri="{FF2B5EF4-FFF2-40B4-BE49-F238E27FC236}">
                  <a16:creationId xmlns:a16="http://schemas.microsoft.com/office/drawing/2014/main" id="{561A3081-9817-4167-9D5F-D4C8ABACFEC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348"/>
              <a:ext cx="379" cy="332"/>
            </a:xfrm>
            <a:custGeom>
              <a:avLst/>
              <a:gdLst>
                <a:gd name="T0" fmla="*/ 295 w 544"/>
                <a:gd name="T1" fmla="*/ 0 h 476"/>
                <a:gd name="T2" fmla="*/ 204 w 544"/>
                <a:gd name="T3" fmla="*/ 23 h 476"/>
                <a:gd name="T4" fmla="*/ 204 w 544"/>
                <a:gd name="T5" fmla="*/ 68 h 476"/>
                <a:gd name="T6" fmla="*/ 159 w 544"/>
                <a:gd name="T7" fmla="*/ 91 h 476"/>
                <a:gd name="T8" fmla="*/ 159 w 544"/>
                <a:gd name="T9" fmla="*/ 136 h 476"/>
                <a:gd name="T10" fmla="*/ 114 w 544"/>
                <a:gd name="T11" fmla="*/ 159 h 476"/>
                <a:gd name="T12" fmla="*/ 46 w 544"/>
                <a:gd name="T13" fmla="*/ 181 h 476"/>
                <a:gd name="T14" fmla="*/ 0 w 544"/>
                <a:gd name="T15" fmla="*/ 204 h 476"/>
                <a:gd name="T16" fmla="*/ 23 w 544"/>
                <a:gd name="T17" fmla="*/ 227 h 476"/>
                <a:gd name="T18" fmla="*/ 0 w 544"/>
                <a:gd name="T19" fmla="*/ 272 h 476"/>
                <a:gd name="T20" fmla="*/ 46 w 544"/>
                <a:gd name="T21" fmla="*/ 295 h 476"/>
                <a:gd name="T22" fmla="*/ 46 w 544"/>
                <a:gd name="T23" fmla="*/ 318 h 476"/>
                <a:gd name="T24" fmla="*/ 0 w 544"/>
                <a:gd name="T25" fmla="*/ 363 h 476"/>
                <a:gd name="T26" fmla="*/ 0 w 544"/>
                <a:gd name="T27" fmla="*/ 408 h 476"/>
                <a:gd name="T28" fmla="*/ 23 w 544"/>
                <a:gd name="T29" fmla="*/ 476 h 476"/>
                <a:gd name="T30" fmla="*/ 46 w 544"/>
                <a:gd name="T31" fmla="*/ 476 h 476"/>
                <a:gd name="T32" fmla="*/ 68 w 544"/>
                <a:gd name="T33" fmla="*/ 408 h 476"/>
                <a:gd name="T34" fmla="*/ 91 w 544"/>
                <a:gd name="T35" fmla="*/ 386 h 476"/>
                <a:gd name="T36" fmla="*/ 136 w 544"/>
                <a:gd name="T37" fmla="*/ 340 h 476"/>
                <a:gd name="T38" fmla="*/ 182 w 544"/>
                <a:gd name="T39" fmla="*/ 340 h 476"/>
                <a:gd name="T40" fmla="*/ 159 w 544"/>
                <a:gd name="T41" fmla="*/ 249 h 476"/>
                <a:gd name="T42" fmla="*/ 250 w 544"/>
                <a:gd name="T43" fmla="*/ 272 h 476"/>
                <a:gd name="T44" fmla="*/ 295 w 544"/>
                <a:gd name="T45" fmla="*/ 181 h 476"/>
                <a:gd name="T46" fmla="*/ 363 w 544"/>
                <a:gd name="T47" fmla="*/ 136 h 476"/>
                <a:gd name="T48" fmla="*/ 431 w 544"/>
                <a:gd name="T49" fmla="*/ 159 h 476"/>
                <a:gd name="T50" fmla="*/ 476 w 544"/>
                <a:gd name="T51" fmla="*/ 159 h 476"/>
                <a:gd name="T52" fmla="*/ 499 w 544"/>
                <a:gd name="T53" fmla="*/ 159 h 476"/>
                <a:gd name="T54" fmla="*/ 544 w 544"/>
                <a:gd name="T55" fmla="*/ 113 h 476"/>
                <a:gd name="T56" fmla="*/ 522 w 544"/>
                <a:gd name="T57" fmla="*/ 68 h 476"/>
                <a:gd name="T58" fmla="*/ 454 w 544"/>
                <a:gd name="T59" fmla="*/ 113 h 476"/>
                <a:gd name="T60" fmla="*/ 408 w 544"/>
                <a:gd name="T61" fmla="*/ 91 h 476"/>
                <a:gd name="T62" fmla="*/ 318 w 544"/>
                <a:gd name="T63" fmla="*/ 91 h 476"/>
                <a:gd name="T64" fmla="*/ 295 w 544"/>
                <a:gd name="T65" fmla="*/ 45 h 476"/>
                <a:gd name="T66" fmla="*/ 295 w 544"/>
                <a:gd name="T67" fmla="*/ 0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4" h="476">
                  <a:moveTo>
                    <a:pt x="295" y="0"/>
                  </a:moveTo>
                  <a:lnTo>
                    <a:pt x="204" y="23"/>
                  </a:lnTo>
                  <a:lnTo>
                    <a:pt x="204" y="68"/>
                  </a:lnTo>
                  <a:lnTo>
                    <a:pt x="159" y="91"/>
                  </a:lnTo>
                  <a:lnTo>
                    <a:pt x="159" y="136"/>
                  </a:lnTo>
                  <a:lnTo>
                    <a:pt x="114" y="159"/>
                  </a:lnTo>
                  <a:lnTo>
                    <a:pt x="46" y="181"/>
                  </a:lnTo>
                  <a:lnTo>
                    <a:pt x="0" y="204"/>
                  </a:lnTo>
                  <a:lnTo>
                    <a:pt x="23" y="227"/>
                  </a:lnTo>
                  <a:lnTo>
                    <a:pt x="0" y="272"/>
                  </a:lnTo>
                  <a:lnTo>
                    <a:pt x="46" y="295"/>
                  </a:lnTo>
                  <a:lnTo>
                    <a:pt x="46" y="318"/>
                  </a:lnTo>
                  <a:lnTo>
                    <a:pt x="0" y="363"/>
                  </a:lnTo>
                  <a:lnTo>
                    <a:pt x="0" y="408"/>
                  </a:lnTo>
                  <a:lnTo>
                    <a:pt x="23" y="476"/>
                  </a:lnTo>
                  <a:lnTo>
                    <a:pt x="46" y="476"/>
                  </a:lnTo>
                  <a:lnTo>
                    <a:pt x="68" y="408"/>
                  </a:lnTo>
                  <a:lnTo>
                    <a:pt x="91" y="386"/>
                  </a:lnTo>
                  <a:lnTo>
                    <a:pt x="136" y="340"/>
                  </a:lnTo>
                  <a:lnTo>
                    <a:pt x="182" y="340"/>
                  </a:lnTo>
                  <a:lnTo>
                    <a:pt x="159" y="249"/>
                  </a:lnTo>
                  <a:lnTo>
                    <a:pt x="250" y="272"/>
                  </a:lnTo>
                  <a:lnTo>
                    <a:pt x="295" y="181"/>
                  </a:lnTo>
                  <a:lnTo>
                    <a:pt x="363" y="136"/>
                  </a:lnTo>
                  <a:lnTo>
                    <a:pt x="431" y="159"/>
                  </a:lnTo>
                  <a:lnTo>
                    <a:pt x="476" y="159"/>
                  </a:lnTo>
                  <a:lnTo>
                    <a:pt x="499" y="159"/>
                  </a:lnTo>
                  <a:lnTo>
                    <a:pt x="544" y="113"/>
                  </a:lnTo>
                  <a:lnTo>
                    <a:pt x="522" y="68"/>
                  </a:lnTo>
                  <a:lnTo>
                    <a:pt x="454" y="113"/>
                  </a:lnTo>
                  <a:lnTo>
                    <a:pt x="408" y="91"/>
                  </a:lnTo>
                  <a:lnTo>
                    <a:pt x="318" y="91"/>
                  </a:lnTo>
                  <a:lnTo>
                    <a:pt x="295" y="45"/>
                  </a:lnTo>
                  <a:lnTo>
                    <a:pt x="295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30" name="Freeform 18">
              <a:extLst>
                <a:ext uri="{FF2B5EF4-FFF2-40B4-BE49-F238E27FC236}">
                  <a16:creationId xmlns:a16="http://schemas.microsoft.com/office/drawing/2014/main" id="{F0223F90-194E-4C5E-A6AC-E6CFC7AA3241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0" y="3443"/>
              <a:ext cx="473" cy="300"/>
            </a:xfrm>
            <a:custGeom>
              <a:avLst/>
              <a:gdLst>
                <a:gd name="T0" fmla="*/ 567 w 680"/>
                <a:gd name="T1" fmla="*/ 68 h 431"/>
                <a:gd name="T2" fmla="*/ 544 w 680"/>
                <a:gd name="T3" fmla="*/ 45 h 431"/>
                <a:gd name="T4" fmla="*/ 499 w 680"/>
                <a:gd name="T5" fmla="*/ 45 h 431"/>
                <a:gd name="T6" fmla="*/ 476 w 680"/>
                <a:gd name="T7" fmla="*/ 23 h 431"/>
                <a:gd name="T8" fmla="*/ 408 w 680"/>
                <a:gd name="T9" fmla="*/ 23 h 431"/>
                <a:gd name="T10" fmla="*/ 340 w 680"/>
                <a:gd name="T11" fmla="*/ 0 h 431"/>
                <a:gd name="T12" fmla="*/ 272 w 680"/>
                <a:gd name="T13" fmla="*/ 45 h 431"/>
                <a:gd name="T14" fmla="*/ 227 w 680"/>
                <a:gd name="T15" fmla="*/ 136 h 431"/>
                <a:gd name="T16" fmla="*/ 136 w 680"/>
                <a:gd name="T17" fmla="*/ 113 h 431"/>
                <a:gd name="T18" fmla="*/ 159 w 680"/>
                <a:gd name="T19" fmla="*/ 204 h 431"/>
                <a:gd name="T20" fmla="*/ 113 w 680"/>
                <a:gd name="T21" fmla="*/ 204 h 431"/>
                <a:gd name="T22" fmla="*/ 45 w 680"/>
                <a:gd name="T23" fmla="*/ 272 h 431"/>
                <a:gd name="T24" fmla="*/ 23 w 680"/>
                <a:gd name="T25" fmla="*/ 340 h 431"/>
                <a:gd name="T26" fmla="*/ 45 w 680"/>
                <a:gd name="T27" fmla="*/ 363 h 431"/>
                <a:gd name="T28" fmla="*/ 0 w 680"/>
                <a:gd name="T29" fmla="*/ 386 h 431"/>
                <a:gd name="T30" fmla="*/ 45 w 680"/>
                <a:gd name="T31" fmla="*/ 408 h 431"/>
                <a:gd name="T32" fmla="*/ 68 w 680"/>
                <a:gd name="T33" fmla="*/ 408 h 431"/>
                <a:gd name="T34" fmla="*/ 113 w 680"/>
                <a:gd name="T35" fmla="*/ 431 h 431"/>
                <a:gd name="T36" fmla="*/ 113 w 680"/>
                <a:gd name="T37" fmla="*/ 386 h 431"/>
                <a:gd name="T38" fmla="*/ 136 w 680"/>
                <a:gd name="T39" fmla="*/ 386 h 431"/>
                <a:gd name="T40" fmla="*/ 136 w 680"/>
                <a:gd name="T41" fmla="*/ 340 h 431"/>
                <a:gd name="T42" fmla="*/ 159 w 680"/>
                <a:gd name="T43" fmla="*/ 318 h 431"/>
                <a:gd name="T44" fmla="*/ 181 w 680"/>
                <a:gd name="T45" fmla="*/ 340 h 431"/>
                <a:gd name="T46" fmla="*/ 272 w 680"/>
                <a:gd name="T47" fmla="*/ 250 h 431"/>
                <a:gd name="T48" fmla="*/ 272 w 680"/>
                <a:gd name="T49" fmla="*/ 227 h 431"/>
                <a:gd name="T50" fmla="*/ 295 w 680"/>
                <a:gd name="T51" fmla="*/ 204 h 431"/>
                <a:gd name="T52" fmla="*/ 363 w 680"/>
                <a:gd name="T53" fmla="*/ 204 h 431"/>
                <a:gd name="T54" fmla="*/ 385 w 680"/>
                <a:gd name="T55" fmla="*/ 182 h 431"/>
                <a:gd name="T56" fmla="*/ 476 w 680"/>
                <a:gd name="T57" fmla="*/ 159 h 431"/>
                <a:gd name="T58" fmla="*/ 498 w 680"/>
                <a:gd name="T59" fmla="*/ 191 h 431"/>
                <a:gd name="T60" fmla="*/ 548 w 680"/>
                <a:gd name="T61" fmla="*/ 211 h 431"/>
                <a:gd name="T62" fmla="*/ 567 w 680"/>
                <a:gd name="T63" fmla="*/ 250 h 431"/>
                <a:gd name="T64" fmla="*/ 600 w 680"/>
                <a:gd name="T65" fmla="*/ 337 h 431"/>
                <a:gd name="T66" fmla="*/ 658 w 680"/>
                <a:gd name="T67" fmla="*/ 250 h 431"/>
                <a:gd name="T68" fmla="*/ 680 w 680"/>
                <a:gd name="T69" fmla="*/ 227 h 431"/>
                <a:gd name="T70" fmla="*/ 635 w 680"/>
                <a:gd name="T71" fmla="*/ 204 h 431"/>
                <a:gd name="T72" fmla="*/ 635 w 680"/>
                <a:gd name="T73" fmla="*/ 182 h 431"/>
                <a:gd name="T74" fmla="*/ 658 w 680"/>
                <a:gd name="T75" fmla="*/ 159 h 431"/>
                <a:gd name="T76" fmla="*/ 612 w 680"/>
                <a:gd name="T77" fmla="*/ 136 h 431"/>
                <a:gd name="T78" fmla="*/ 612 w 680"/>
                <a:gd name="T79" fmla="*/ 91 h 431"/>
                <a:gd name="T80" fmla="*/ 567 w 680"/>
                <a:gd name="T81" fmla="*/ 68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80" h="431">
                  <a:moveTo>
                    <a:pt x="567" y="68"/>
                  </a:moveTo>
                  <a:lnTo>
                    <a:pt x="544" y="45"/>
                  </a:lnTo>
                  <a:lnTo>
                    <a:pt x="499" y="45"/>
                  </a:lnTo>
                  <a:lnTo>
                    <a:pt x="476" y="23"/>
                  </a:lnTo>
                  <a:lnTo>
                    <a:pt x="408" y="23"/>
                  </a:lnTo>
                  <a:lnTo>
                    <a:pt x="340" y="0"/>
                  </a:lnTo>
                  <a:lnTo>
                    <a:pt x="272" y="45"/>
                  </a:lnTo>
                  <a:lnTo>
                    <a:pt x="227" y="136"/>
                  </a:lnTo>
                  <a:lnTo>
                    <a:pt x="136" y="113"/>
                  </a:lnTo>
                  <a:lnTo>
                    <a:pt x="159" y="204"/>
                  </a:lnTo>
                  <a:lnTo>
                    <a:pt x="113" y="204"/>
                  </a:lnTo>
                  <a:lnTo>
                    <a:pt x="45" y="272"/>
                  </a:lnTo>
                  <a:lnTo>
                    <a:pt x="23" y="340"/>
                  </a:lnTo>
                  <a:lnTo>
                    <a:pt x="45" y="363"/>
                  </a:lnTo>
                  <a:lnTo>
                    <a:pt x="0" y="386"/>
                  </a:lnTo>
                  <a:lnTo>
                    <a:pt x="45" y="408"/>
                  </a:lnTo>
                  <a:lnTo>
                    <a:pt x="68" y="408"/>
                  </a:lnTo>
                  <a:lnTo>
                    <a:pt x="113" y="431"/>
                  </a:lnTo>
                  <a:lnTo>
                    <a:pt x="113" y="386"/>
                  </a:lnTo>
                  <a:lnTo>
                    <a:pt x="136" y="386"/>
                  </a:lnTo>
                  <a:lnTo>
                    <a:pt x="136" y="340"/>
                  </a:lnTo>
                  <a:lnTo>
                    <a:pt x="159" y="318"/>
                  </a:lnTo>
                  <a:lnTo>
                    <a:pt x="181" y="340"/>
                  </a:lnTo>
                  <a:lnTo>
                    <a:pt x="272" y="250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363" y="204"/>
                  </a:lnTo>
                  <a:lnTo>
                    <a:pt x="385" y="182"/>
                  </a:lnTo>
                  <a:lnTo>
                    <a:pt x="476" y="159"/>
                  </a:lnTo>
                  <a:lnTo>
                    <a:pt x="498" y="191"/>
                  </a:lnTo>
                  <a:lnTo>
                    <a:pt x="548" y="211"/>
                  </a:lnTo>
                  <a:lnTo>
                    <a:pt x="567" y="250"/>
                  </a:lnTo>
                  <a:lnTo>
                    <a:pt x="600" y="337"/>
                  </a:lnTo>
                  <a:lnTo>
                    <a:pt x="658" y="250"/>
                  </a:lnTo>
                  <a:lnTo>
                    <a:pt x="680" y="227"/>
                  </a:lnTo>
                  <a:lnTo>
                    <a:pt x="635" y="204"/>
                  </a:lnTo>
                  <a:lnTo>
                    <a:pt x="635" y="182"/>
                  </a:lnTo>
                  <a:lnTo>
                    <a:pt x="658" y="159"/>
                  </a:lnTo>
                  <a:lnTo>
                    <a:pt x="612" y="136"/>
                  </a:lnTo>
                  <a:lnTo>
                    <a:pt x="612" y="91"/>
                  </a:lnTo>
                  <a:lnTo>
                    <a:pt x="567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31" name="Freeform 19">
              <a:extLst>
                <a:ext uri="{FF2B5EF4-FFF2-40B4-BE49-F238E27FC236}">
                  <a16:creationId xmlns:a16="http://schemas.microsoft.com/office/drawing/2014/main" id="{9AC07D39-F784-461B-B5C8-B58360864F80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7" y="3332"/>
              <a:ext cx="221" cy="95"/>
            </a:xfrm>
            <a:custGeom>
              <a:avLst/>
              <a:gdLst>
                <a:gd name="T0" fmla="*/ 0 w 317"/>
                <a:gd name="T1" fmla="*/ 91 h 136"/>
                <a:gd name="T2" fmla="*/ 22 w 317"/>
                <a:gd name="T3" fmla="*/ 136 h 136"/>
                <a:gd name="T4" fmla="*/ 68 w 317"/>
                <a:gd name="T5" fmla="*/ 91 h 136"/>
                <a:gd name="T6" fmla="*/ 136 w 317"/>
                <a:gd name="T7" fmla="*/ 136 h 136"/>
                <a:gd name="T8" fmla="*/ 204 w 317"/>
                <a:gd name="T9" fmla="*/ 114 h 136"/>
                <a:gd name="T10" fmla="*/ 249 w 317"/>
                <a:gd name="T11" fmla="*/ 114 h 136"/>
                <a:gd name="T12" fmla="*/ 295 w 317"/>
                <a:gd name="T13" fmla="*/ 136 h 136"/>
                <a:gd name="T14" fmla="*/ 317 w 317"/>
                <a:gd name="T15" fmla="*/ 114 h 136"/>
                <a:gd name="T16" fmla="*/ 272 w 317"/>
                <a:gd name="T17" fmla="*/ 91 h 136"/>
                <a:gd name="T18" fmla="*/ 227 w 317"/>
                <a:gd name="T19" fmla="*/ 46 h 136"/>
                <a:gd name="T20" fmla="*/ 204 w 317"/>
                <a:gd name="T21" fmla="*/ 0 h 136"/>
                <a:gd name="T22" fmla="*/ 181 w 317"/>
                <a:gd name="T23" fmla="*/ 23 h 136"/>
                <a:gd name="T24" fmla="*/ 136 w 317"/>
                <a:gd name="T25" fmla="*/ 0 h 136"/>
                <a:gd name="T26" fmla="*/ 66 w 317"/>
                <a:gd name="T27" fmla="*/ 18 h 136"/>
                <a:gd name="T28" fmla="*/ 48 w 317"/>
                <a:gd name="T29" fmla="*/ 36 h 136"/>
                <a:gd name="T30" fmla="*/ 11 w 317"/>
                <a:gd name="T31" fmla="*/ 17 h 136"/>
                <a:gd name="T32" fmla="*/ 20 w 317"/>
                <a:gd name="T33" fmla="*/ 50 h 136"/>
                <a:gd name="T34" fmla="*/ 0 w 317"/>
                <a:gd name="T35" fmla="*/ 91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17" h="136">
                  <a:moveTo>
                    <a:pt x="0" y="91"/>
                  </a:moveTo>
                  <a:lnTo>
                    <a:pt x="22" y="136"/>
                  </a:lnTo>
                  <a:lnTo>
                    <a:pt x="68" y="91"/>
                  </a:lnTo>
                  <a:lnTo>
                    <a:pt x="136" y="136"/>
                  </a:lnTo>
                  <a:lnTo>
                    <a:pt x="204" y="114"/>
                  </a:lnTo>
                  <a:lnTo>
                    <a:pt x="249" y="114"/>
                  </a:lnTo>
                  <a:lnTo>
                    <a:pt x="295" y="136"/>
                  </a:lnTo>
                  <a:lnTo>
                    <a:pt x="317" y="114"/>
                  </a:lnTo>
                  <a:lnTo>
                    <a:pt x="272" y="91"/>
                  </a:lnTo>
                  <a:lnTo>
                    <a:pt x="227" y="46"/>
                  </a:lnTo>
                  <a:lnTo>
                    <a:pt x="204" y="0"/>
                  </a:lnTo>
                  <a:lnTo>
                    <a:pt x="181" y="23"/>
                  </a:lnTo>
                  <a:lnTo>
                    <a:pt x="136" y="0"/>
                  </a:lnTo>
                  <a:lnTo>
                    <a:pt x="66" y="18"/>
                  </a:lnTo>
                  <a:lnTo>
                    <a:pt x="48" y="36"/>
                  </a:lnTo>
                  <a:lnTo>
                    <a:pt x="11" y="17"/>
                  </a:lnTo>
                  <a:lnTo>
                    <a:pt x="20" y="50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32" name="Freeform 20">
              <a:extLst>
                <a:ext uri="{FF2B5EF4-FFF2-40B4-BE49-F238E27FC236}">
                  <a16:creationId xmlns:a16="http://schemas.microsoft.com/office/drawing/2014/main" id="{5B1AA4BF-8180-4D52-858A-491AE6DE1540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1" y="3395"/>
              <a:ext cx="269" cy="206"/>
            </a:xfrm>
            <a:custGeom>
              <a:avLst/>
              <a:gdLst>
                <a:gd name="T0" fmla="*/ 340 w 386"/>
                <a:gd name="T1" fmla="*/ 23 h 295"/>
                <a:gd name="T2" fmla="*/ 318 w 386"/>
                <a:gd name="T3" fmla="*/ 45 h 295"/>
                <a:gd name="T4" fmla="*/ 272 w 386"/>
                <a:gd name="T5" fmla="*/ 23 h 295"/>
                <a:gd name="T6" fmla="*/ 227 w 386"/>
                <a:gd name="T7" fmla="*/ 23 h 295"/>
                <a:gd name="T8" fmla="*/ 159 w 386"/>
                <a:gd name="T9" fmla="*/ 45 h 295"/>
                <a:gd name="T10" fmla="*/ 91 w 386"/>
                <a:gd name="T11" fmla="*/ 0 h 295"/>
                <a:gd name="T12" fmla="*/ 0 w 386"/>
                <a:gd name="T13" fmla="*/ 91 h 295"/>
                <a:gd name="T14" fmla="*/ 23 w 386"/>
                <a:gd name="T15" fmla="*/ 113 h 295"/>
                <a:gd name="T16" fmla="*/ 68 w 386"/>
                <a:gd name="T17" fmla="*/ 113 h 295"/>
                <a:gd name="T18" fmla="*/ 91 w 386"/>
                <a:gd name="T19" fmla="*/ 136 h 295"/>
                <a:gd name="T20" fmla="*/ 136 w 386"/>
                <a:gd name="T21" fmla="*/ 159 h 295"/>
                <a:gd name="T22" fmla="*/ 136 w 386"/>
                <a:gd name="T23" fmla="*/ 204 h 295"/>
                <a:gd name="T24" fmla="*/ 182 w 386"/>
                <a:gd name="T25" fmla="*/ 227 h 295"/>
                <a:gd name="T26" fmla="*/ 159 w 386"/>
                <a:gd name="T27" fmla="*/ 250 h 295"/>
                <a:gd name="T28" fmla="*/ 159 w 386"/>
                <a:gd name="T29" fmla="*/ 272 h 295"/>
                <a:gd name="T30" fmla="*/ 204 w 386"/>
                <a:gd name="T31" fmla="*/ 295 h 295"/>
                <a:gd name="T32" fmla="*/ 227 w 386"/>
                <a:gd name="T33" fmla="*/ 272 h 295"/>
                <a:gd name="T34" fmla="*/ 250 w 386"/>
                <a:gd name="T35" fmla="*/ 250 h 295"/>
                <a:gd name="T36" fmla="*/ 295 w 386"/>
                <a:gd name="T37" fmla="*/ 250 h 295"/>
                <a:gd name="T38" fmla="*/ 340 w 386"/>
                <a:gd name="T39" fmla="*/ 204 h 295"/>
                <a:gd name="T40" fmla="*/ 363 w 386"/>
                <a:gd name="T41" fmla="*/ 204 h 295"/>
                <a:gd name="T42" fmla="*/ 363 w 386"/>
                <a:gd name="T43" fmla="*/ 181 h 295"/>
                <a:gd name="T44" fmla="*/ 386 w 386"/>
                <a:gd name="T45" fmla="*/ 159 h 295"/>
                <a:gd name="T46" fmla="*/ 340 w 386"/>
                <a:gd name="T47" fmla="*/ 113 h 295"/>
                <a:gd name="T48" fmla="*/ 363 w 386"/>
                <a:gd name="T49" fmla="*/ 68 h 295"/>
                <a:gd name="T50" fmla="*/ 386 w 386"/>
                <a:gd name="T51" fmla="*/ 45 h 295"/>
                <a:gd name="T52" fmla="*/ 363 w 386"/>
                <a:gd name="T53" fmla="*/ 23 h 295"/>
                <a:gd name="T54" fmla="*/ 340 w 386"/>
                <a:gd name="T55" fmla="*/ 23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86" h="295">
                  <a:moveTo>
                    <a:pt x="340" y="23"/>
                  </a:moveTo>
                  <a:lnTo>
                    <a:pt x="318" y="45"/>
                  </a:lnTo>
                  <a:lnTo>
                    <a:pt x="272" y="23"/>
                  </a:lnTo>
                  <a:lnTo>
                    <a:pt x="227" y="23"/>
                  </a:lnTo>
                  <a:lnTo>
                    <a:pt x="159" y="45"/>
                  </a:lnTo>
                  <a:lnTo>
                    <a:pt x="91" y="0"/>
                  </a:lnTo>
                  <a:lnTo>
                    <a:pt x="0" y="91"/>
                  </a:lnTo>
                  <a:lnTo>
                    <a:pt x="23" y="113"/>
                  </a:lnTo>
                  <a:lnTo>
                    <a:pt x="68" y="113"/>
                  </a:lnTo>
                  <a:lnTo>
                    <a:pt x="91" y="136"/>
                  </a:lnTo>
                  <a:lnTo>
                    <a:pt x="136" y="159"/>
                  </a:lnTo>
                  <a:lnTo>
                    <a:pt x="136" y="204"/>
                  </a:lnTo>
                  <a:lnTo>
                    <a:pt x="182" y="227"/>
                  </a:lnTo>
                  <a:lnTo>
                    <a:pt x="159" y="250"/>
                  </a:lnTo>
                  <a:lnTo>
                    <a:pt x="159" y="272"/>
                  </a:lnTo>
                  <a:lnTo>
                    <a:pt x="204" y="295"/>
                  </a:lnTo>
                  <a:lnTo>
                    <a:pt x="227" y="272"/>
                  </a:lnTo>
                  <a:lnTo>
                    <a:pt x="250" y="250"/>
                  </a:lnTo>
                  <a:lnTo>
                    <a:pt x="295" y="250"/>
                  </a:lnTo>
                  <a:lnTo>
                    <a:pt x="340" y="204"/>
                  </a:lnTo>
                  <a:lnTo>
                    <a:pt x="363" y="204"/>
                  </a:lnTo>
                  <a:lnTo>
                    <a:pt x="363" y="181"/>
                  </a:lnTo>
                  <a:lnTo>
                    <a:pt x="386" y="159"/>
                  </a:lnTo>
                  <a:lnTo>
                    <a:pt x="340" y="113"/>
                  </a:lnTo>
                  <a:lnTo>
                    <a:pt x="363" y="68"/>
                  </a:lnTo>
                  <a:lnTo>
                    <a:pt x="386" y="45"/>
                  </a:lnTo>
                  <a:lnTo>
                    <a:pt x="363" y="23"/>
                  </a:lnTo>
                  <a:lnTo>
                    <a:pt x="340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33" name="Freeform 21">
              <a:extLst>
                <a:ext uri="{FF2B5EF4-FFF2-40B4-BE49-F238E27FC236}">
                  <a16:creationId xmlns:a16="http://schemas.microsoft.com/office/drawing/2014/main" id="{937D0855-2B81-462C-A0A5-01BF0F43B78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6" y="3332"/>
              <a:ext cx="110" cy="111"/>
            </a:xfrm>
            <a:custGeom>
              <a:avLst/>
              <a:gdLst>
                <a:gd name="T0" fmla="*/ 159 w 159"/>
                <a:gd name="T1" fmla="*/ 0 h 159"/>
                <a:gd name="T2" fmla="*/ 91 w 159"/>
                <a:gd name="T3" fmla="*/ 23 h 159"/>
                <a:gd name="T4" fmla="*/ 23 w 159"/>
                <a:gd name="T5" fmla="*/ 91 h 159"/>
                <a:gd name="T6" fmla="*/ 0 w 159"/>
                <a:gd name="T7" fmla="*/ 91 h 159"/>
                <a:gd name="T8" fmla="*/ 23 w 159"/>
                <a:gd name="T9" fmla="*/ 136 h 159"/>
                <a:gd name="T10" fmla="*/ 46 w 159"/>
                <a:gd name="T11" fmla="*/ 159 h 159"/>
                <a:gd name="T12" fmla="*/ 68 w 159"/>
                <a:gd name="T13" fmla="*/ 136 h 159"/>
                <a:gd name="T14" fmla="*/ 91 w 159"/>
                <a:gd name="T15" fmla="*/ 136 h 159"/>
                <a:gd name="T16" fmla="*/ 114 w 159"/>
                <a:gd name="T17" fmla="*/ 114 h 159"/>
                <a:gd name="T18" fmla="*/ 91 w 159"/>
                <a:gd name="T19" fmla="*/ 91 h 159"/>
                <a:gd name="T20" fmla="*/ 114 w 159"/>
                <a:gd name="T21" fmla="*/ 46 h 159"/>
                <a:gd name="T22" fmla="*/ 159 w 159"/>
                <a:gd name="T23" fmla="*/ 23 h 159"/>
                <a:gd name="T24" fmla="*/ 159 w 159"/>
                <a:gd name="T25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9" h="159">
                  <a:moveTo>
                    <a:pt x="159" y="0"/>
                  </a:moveTo>
                  <a:lnTo>
                    <a:pt x="91" y="23"/>
                  </a:lnTo>
                  <a:lnTo>
                    <a:pt x="23" y="91"/>
                  </a:lnTo>
                  <a:lnTo>
                    <a:pt x="0" y="91"/>
                  </a:lnTo>
                  <a:lnTo>
                    <a:pt x="23" y="136"/>
                  </a:lnTo>
                  <a:lnTo>
                    <a:pt x="46" y="159"/>
                  </a:lnTo>
                  <a:lnTo>
                    <a:pt x="68" y="136"/>
                  </a:lnTo>
                  <a:lnTo>
                    <a:pt x="91" y="136"/>
                  </a:lnTo>
                  <a:lnTo>
                    <a:pt x="114" y="114"/>
                  </a:lnTo>
                  <a:lnTo>
                    <a:pt x="91" y="91"/>
                  </a:lnTo>
                  <a:lnTo>
                    <a:pt x="114" y="46"/>
                  </a:lnTo>
                  <a:lnTo>
                    <a:pt x="159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34" name="Freeform 22">
              <a:extLst>
                <a:ext uri="{FF2B5EF4-FFF2-40B4-BE49-F238E27FC236}">
                  <a16:creationId xmlns:a16="http://schemas.microsoft.com/office/drawing/2014/main" id="{8AC8CE62-C742-480B-AD6C-FD7E74A34C8D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8" y="3095"/>
              <a:ext cx="332" cy="269"/>
            </a:xfrm>
            <a:custGeom>
              <a:avLst/>
              <a:gdLst>
                <a:gd name="T0" fmla="*/ 340 w 476"/>
                <a:gd name="T1" fmla="*/ 0 h 386"/>
                <a:gd name="T2" fmla="*/ 317 w 476"/>
                <a:gd name="T3" fmla="*/ 0 h 386"/>
                <a:gd name="T4" fmla="*/ 294 w 476"/>
                <a:gd name="T5" fmla="*/ 46 h 386"/>
                <a:gd name="T6" fmla="*/ 249 w 476"/>
                <a:gd name="T7" fmla="*/ 46 h 386"/>
                <a:gd name="T8" fmla="*/ 226 w 476"/>
                <a:gd name="T9" fmla="*/ 91 h 386"/>
                <a:gd name="T10" fmla="*/ 136 w 476"/>
                <a:gd name="T11" fmla="*/ 91 h 386"/>
                <a:gd name="T12" fmla="*/ 90 w 476"/>
                <a:gd name="T13" fmla="*/ 46 h 386"/>
                <a:gd name="T14" fmla="*/ 68 w 476"/>
                <a:gd name="T15" fmla="*/ 68 h 386"/>
                <a:gd name="T16" fmla="*/ 22 w 476"/>
                <a:gd name="T17" fmla="*/ 68 h 386"/>
                <a:gd name="T18" fmla="*/ 22 w 476"/>
                <a:gd name="T19" fmla="*/ 91 h 386"/>
                <a:gd name="T20" fmla="*/ 22 w 476"/>
                <a:gd name="T21" fmla="*/ 136 h 386"/>
                <a:gd name="T22" fmla="*/ 0 w 476"/>
                <a:gd name="T23" fmla="*/ 159 h 386"/>
                <a:gd name="T24" fmla="*/ 0 w 476"/>
                <a:gd name="T25" fmla="*/ 227 h 386"/>
                <a:gd name="T26" fmla="*/ 45 w 476"/>
                <a:gd name="T27" fmla="*/ 204 h 386"/>
                <a:gd name="T28" fmla="*/ 90 w 476"/>
                <a:gd name="T29" fmla="*/ 250 h 386"/>
                <a:gd name="T30" fmla="*/ 90 w 476"/>
                <a:gd name="T31" fmla="*/ 272 h 386"/>
                <a:gd name="T32" fmla="*/ 136 w 476"/>
                <a:gd name="T33" fmla="*/ 272 h 386"/>
                <a:gd name="T34" fmla="*/ 158 w 476"/>
                <a:gd name="T35" fmla="*/ 250 h 386"/>
                <a:gd name="T36" fmla="*/ 181 w 476"/>
                <a:gd name="T37" fmla="*/ 272 h 386"/>
                <a:gd name="T38" fmla="*/ 204 w 476"/>
                <a:gd name="T39" fmla="*/ 250 h 386"/>
                <a:gd name="T40" fmla="*/ 204 w 476"/>
                <a:gd name="T41" fmla="*/ 272 h 386"/>
                <a:gd name="T42" fmla="*/ 226 w 476"/>
                <a:gd name="T43" fmla="*/ 250 h 386"/>
                <a:gd name="T44" fmla="*/ 294 w 476"/>
                <a:gd name="T45" fmla="*/ 272 h 386"/>
                <a:gd name="T46" fmla="*/ 317 w 476"/>
                <a:gd name="T47" fmla="*/ 272 h 386"/>
                <a:gd name="T48" fmla="*/ 362 w 476"/>
                <a:gd name="T49" fmla="*/ 340 h 386"/>
                <a:gd name="T50" fmla="*/ 408 w 476"/>
                <a:gd name="T51" fmla="*/ 386 h 386"/>
                <a:gd name="T52" fmla="*/ 408 w 476"/>
                <a:gd name="T53" fmla="*/ 340 h 386"/>
                <a:gd name="T54" fmla="*/ 453 w 476"/>
                <a:gd name="T55" fmla="*/ 340 h 386"/>
                <a:gd name="T56" fmla="*/ 453 w 476"/>
                <a:gd name="T57" fmla="*/ 295 h 386"/>
                <a:gd name="T58" fmla="*/ 476 w 476"/>
                <a:gd name="T59" fmla="*/ 272 h 386"/>
                <a:gd name="T60" fmla="*/ 476 w 476"/>
                <a:gd name="T61" fmla="*/ 227 h 386"/>
                <a:gd name="T62" fmla="*/ 453 w 476"/>
                <a:gd name="T63" fmla="*/ 182 h 386"/>
                <a:gd name="T64" fmla="*/ 453 w 476"/>
                <a:gd name="T65" fmla="*/ 114 h 386"/>
                <a:gd name="T66" fmla="*/ 430 w 476"/>
                <a:gd name="T67" fmla="*/ 159 h 386"/>
                <a:gd name="T68" fmla="*/ 385 w 476"/>
                <a:gd name="T69" fmla="*/ 182 h 386"/>
                <a:gd name="T70" fmla="*/ 340 w 476"/>
                <a:gd name="T71" fmla="*/ 159 h 386"/>
                <a:gd name="T72" fmla="*/ 362 w 476"/>
                <a:gd name="T73" fmla="*/ 114 h 386"/>
                <a:gd name="T74" fmla="*/ 317 w 476"/>
                <a:gd name="T75" fmla="*/ 91 h 386"/>
                <a:gd name="T76" fmla="*/ 340 w 476"/>
                <a:gd name="T77" fmla="*/ 46 h 386"/>
                <a:gd name="T78" fmla="*/ 340 w 476"/>
                <a:gd name="T79" fmla="*/ 0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76" h="386">
                  <a:moveTo>
                    <a:pt x="340" y="0"/>
                  </a:moveTo>
                  <a:lnTo>
                    <a:pt x="317" y="0"/>
                  </a:lnTo>
                  <a:lnTo>
                    <a:pt x="294" y="46"/>
                  </a:lnTo>
                  <a:lnTo>
                    <a:pt x="249" y="46"/>
                  </a:lnTo>
                  <a:lnTo>
                    <a:pt x="226" y="91"/>
                  </a:lnTo>
                  <a:lnTo>
                    <a:pt x="136" y="91"/>
                  </a:lnTo>
                  <a:lnTo>
                    <a:pt x="90" y="46"/>
                  </a:lnTo>
                  <a:lnTo>
                    <a:pt x="68" y="68"/>
                  </a:lnTo>
                  <a:lnTo>
                    <a:pt x="22" y="68"/>
                  </a:lnTo>
                  <a:lnTo>
                    <a:pt x="22" y="91"/>
                  </a:lnTo>
                  <a:lnTo>
                    <a:pt x="22" y="136"/>
                  </a:lnTo>
                  <a:lnTo>
                    <a:pt x="0" y="159"/>
                  </a:lnTo>
                  <a:lnTo>
                    <a:pt x="0" y="227"/>
                  </a:lnTo>
                  <a:lnTo>
                    <a:pt x="45" y="204"/>
                  </a:lnTo>
                  <a:lnTo>
                    <a:pt x="90" y="250"/>
                  </a:lnTo>
                  <a:lnTo>
                    <a:pt x="90" y="272"/>
                  </a:lnTo>
                  <a:lnTo>
                    <a:pt x="136" y="272"/>
                  </a:lnTo>
                  <a:lnTo>
                    <a:pt x="158" y="250"/>
                  </a:lnTo>
                  <a:lnTo>
                    <a:pt x="181" y="272"/>
                  </a:lnTo>
                  <a:lnTo>
                    <a:pt x="204" y="250"/>
                  </a:lnTo>
                  <a:lnTo>
                    <a:pt x="204" y="272"/>
                  </a:lnTo>
                  <a:lnTo>
                    <a:pt x="226" y="250"/>
                  </a:lnTo>
                  <a:lnTo>
                    <a:pt x="294" y="272"/>
                  </a:lnTo>
                  <a:lnTo>
                    <a:pt x="317" y="272"/>
                  </a:lnTo>
                  <a:lnTo>
                    <a:pt x="362" y="340"/>
                  </a:lnTo>
                  <a:lnTo>
                    <a:pt x="408" y="386"/>
                  </a:lnTo>
                  <a:lnTo>
                    <a:pt x="408" y="340"/>
                  </a:lnTo>
                  <a:lnTo>
                    <a:pt x="453" y="340"/>
                  </a:lnTo>
                  <a:lnTo>
                    <a:pt x="453" y="295"/>
                  </a:lnTo>
                  <a:lnTo>
                    <a:pt x="476" y="272"/>
                  </a:lnTo>
                  <a:lnTo>
                    <a:pt x="476" y="227"/>
                  </a:lnTo>
                  <a:lnTo>
                    <a:pt x="453" y="182"/>
                  </a:lnTo>
                  <a:lnTo>
                    <a:pt x="453" y="114"/>
                  </a:lnTo>
                  <a:lnTo>
                    <a:pt x="430" y="159"/>
                  </a:lnTo>
                  <a:lnTo>
                    <a:pt x="385" y="182"/>
                  </a:lnTo>
                  <a:lnTo>
                    <a:pt x="340" y="159"/>
                  </a:lnTo>
                  <a:lnTo>
                    <a:pt x="362" y="114"/>
                  </a:lnTo>
                  <a:lnTo>
                    <a:pt x="317" y="91"/>
                  </a:lnTo>
                  <a:lnTo>
                    <a:pt x="340" y="46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35" name="Freeform 23">
              <a:extLst>
                <a:ext uri="{FF2B5EF4-FFF2-40B4-BE49-F238E27FC236}">
                  <a16:creationId xmlns:a16="http://schemas.microsoft.com/office/drawing/2014/main" id="{07D1339C-E606-4981-9251-04AAE688193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9" y="2905"/>
              <a:ext cx="490" cy="317"/>
            </a:xfrm>
            <a:custGeom>
              <a:avLst/>
              <a:gdLst>
                <a:gd name="T0" fmla="*/ 23 w 703"/>
                <a:gd name="T1" fmla="*/ 272 h 454"/>
                <a:gd name="T2" fmla="*/ 23 w 703"/>
                <a:gd name="T3" fmla="*/ 318 h 454"/>
                <a:gd name="T4" fmla="*/ 0 w 703"/>
                <a:gd name="T5" fmla="*/ 363 h 454"/>
                <a:gd name="T6" fmla="*/ 45 w 703"/>
                <a:gd name="T7" fmla="*/ 386 h 454"/>
                <a:gd name="T8" fmla="*/ 23 w 703"/>
                <a:gd name="T9" fmla="*/ 431 h 454"/>
                <a:gd name="T10" fmla="*/ 68 w 703"/>
                <a:gd name="T11" fmla="*/ 454 h 454"/>
                <a:gd name="T12" fmla="*/ 113 w 703"/>
                <a:gd name="T13" fmla="*/ 431 h 454"/>
                <a:gd name="T14" fmla="*/ 136 w 703"/>
                <a:gd name="T15" fmla="*/ 386 h 454"/>
                <a:gd name="T16" fmla="*/ 182 w 703"/>
                <a:gd name="T17" fmla="*/ 318 h 454"/>
                <a:gd name="T18" fmla="*/ 204 w 703"/>
                <a:gd name="T19" fmla="*/ 295 h 454"/>
                <a:gd name="T20" fmla="*/ 272 w 703"/>
                <a:gd name="T21" fmla="*/ 272 h 454"/>
                <a:gd name="T22" fmla="*/ 340 w 703"/>
                <a:gd name="T23" fmla="*/ 272 h 454"/>
                <a:gd name="T24" fmla="*/ 408 w 703"/>
                <a:gd name="T25" fmla="*/ 295 h 454"/>
                <a:gd name="T26" fmla="*/ 408 w 703"/>
                <a:gd name="T27" fmla="*/ 272 h 454"/>
                <a:gd name="T28" fmla="*/ 408 w 703"/>
                <a:gd name="T29" fmla="*/ 249 h 454"/>
                <a:gd name="T30" fmla="*/ 454 w 703"/>
                <a:gd name="T31" fmla="*/ 227 h 454"/>
                <a:gd name="T32" fmla="*/ 499 w 703"/>
                <a:gd name="T33" fmla="*/ 181 h 454"/>
                <a:gd name="T34" fmla="*/ 567 w 703"/>
                <a:gd name="T35" fmla="*/ 227 h 454"/>
                <a:gd name="T36" fmla="*/ 590 w 703"/>
                <a:gd name="T37" fmla="*/ 227 h 454"/>
                <a:gd name="T38" fmla="*/ 612 w 703"/>
                <a:gd name="T39" fmla="*/ 159 h 454"/>
                <a:gd name="T40" fmla="*/ 680 w 703"/>
                <a:gd name="T41" fmla="*/ 159 h 454"/>
                <a:gd name="T42" fmla="*/ 703 w 703"/>
                <a:gd name="T43" fmla="*/ 91 h 454"/>
                <a:gd name="T44" fmla="*/ 635 w 703"/>
                <a:gd name="T45" fmla="*/ 68 h 454"/>
                <a:gd name="T46" fmla="*/ 635 w 703"/>
                <a:gd name="T47" fmla="*/ 23 h 454"/>
                <a:gd name="T48" fmla="*/ 680 w 703"/>
                <a:gd name="T49" fmla="*/ 23 h 454"/>
                <a:gd name="T50" fmla="*/ 635 w 703"/>
                <a:gd name="T51" fmla="*/ 0 h 454"/>
                <a:gd name="T52" fmla="*/ 590 w 703"/>
                <a:gd name="T53" fmla="*/ 23 h 454"/>
                <a:gd name="T54" fmla="*/ 522 w 703"/>
                <a:gd name="T55" fmla="*/ 0 h 454"/>
                <a:gd name="T56" fmla="*/ 499 w 703"/>
                <a:gd name="T57" fmla="*/ 23 h 454"/>
                <a:gd name="T58" fmla="*/ 454 w 703"/>
                <a:gd name="T59" fmla="*/ 23 h 454"/>
                <a:gd name="T60" fmla="*/ 476 w 703"/>
                <a:gd name="T61" fmla="*/ 45 h 454"/>
                <a:gd name="T62" fmla="*/ 454 w 703"/>
                <a:gd name="T63" fmla="*/ 91 h 454"/>
                <a:gd name="T64" fmla="*/ 363 w 703"/>
                <a:gd name="T65" fmla="*/ 113 h 454"/>
                <a:gd name="T66" fmla="*/ 272 w 703"/>
                <a:gd name="T67" fmla="*/ 159 h 454"/>
                <a:gd name="T68" fmla="*/ 159 w 703"/>
                <a:gd name="T69" fmla="*/ 227 h 454"/>
                <a:gd name="T70" fmla="*/ 113 w 703"/>
                <a:gd name="T71" fmla="*/ 249 h 454"/>
                <a:gd name="T72" fmla="*/ 91 w 703"/>
                <a:gd name="T73" fmla="*/ 272 h 454"/>
                <a:gd name="T74" fmla="*/ 23 w 703"/>
                <a:gd name="T75" fmla="*/ 272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3" h="454">
                  <a:moveTo>
                    <a:pt x="23" y="272"/>
                  </a:moveTo>
                  <a:lnTo>
                    <a:pt x="23" y="318"/>
                  </a:lnTo>
                  <a:lnTo>
                    <a:pt x="0" y="363"/>
                  </a:lnTo>
                  <a:lnTo>
                    <a:pt x="45" y="386"/>
                  </a:lnTo>
                  <a:lnTo>
                    <a:pt x="23" y="431"/>
                  </a:lnTo>
                  <a:lnTo>
                    <a:pt x="68" y="454"/>
                  </a:lnTo>
                  <a:lnTo>
                    <a:pt x="113" y="431"/>
                  </a:lnTo>
                  <a:lnTo>
                    <a:pt x="136" y="386"/>
                  </a:lnTo>
                  <a:lnTo>
                    <a:pt x="182" y="318"/>
                  </a:lnTo>
                  <a:lnTo>
                    <a:pt x="204" y="295"/>
                  </a:lnTo>
                  <a:lnTo>
                    <a:pt x="272" y="272"/>
                  </a:lnTo>
                  <a:lnTo>
                    <a:pt x="340" y="272"/>
                  </a:lnTo>
                  <a:lnTo>
                    <a:pt x="408" y="295"/>
                  </a:lnTo>
                  <a:lnTo>
                    <a:pt x="408" y="272"/>
                  </a:lnTo>
                  <a:lnTo>
                    <a:pt x="408" y="249"/>
                  </a:lnTo>
                  <a:lnTo>
                    <a:pt x="454" y="227"/>
                  </a:lnTo>
                  <a:lnTo>
                    <a:pt x="499" y="181"/>
                  </a:lnTo>
                  <a:lnTo>
                    <a:pt x="567" y="227"/>
                  </a:lnTo>
                  <a:lnTo>
                    <a:pt x="590" y="227"/>
                  </a:lnTo>
                  <a:lnTo>
                    <a:pt x="612" y="159"/>
                  </a:lnTo>
                  <a:lnTo>
                    <a:pt x="680" y="159"/>
                  </a:lnTo>
                  <a:lnTo>
                    <a:pt x="703" y="91"/>
                  </a:lnTo>
                  <a:lnTo>
                    <a:pt x="635" y="68"/>
                  </a:lnTo>
                  <a:lnTo>
                    <a:pt x="635" y="23"/>
                  </a:lnTo>
                  <a:lnTo>
                    <a:pt x="680" y="23"/>
                  </a:lnTo>
                  <a:lnTo>
                    <a:pt x="635" y="0"/>
                  </a:lnTo>
                  <a:lnTo>
                    <a:pt x="590" y="23"/>
                  </a:lnTo>
                  <a:lnTo>
                    <a:pt x="522" y="0"/>
                  </a:lnTo>
                  <a:lnTo>
                    <a:pt x="499" y="23"/>
                  </a:lnTo>
                  <a:lnTo>
                    <a:pt x="454" y="23"/>
                  </a:lnTo>
                  <a:lnTo>
                    <a:pt x="476" y="45"/>
                  </a:lnTo>
                  <a:lnTo>
                    <a:pt x="454" y="91"/>
                  </a:lnTo>
                  <a:lnTo>
                    <a:pt x="363" y="113"/>
                  </a:lnTo>
                  <a:lnTo>
                    <a:pt x="272" y="159"/>
                  </a:lnTo>
                  <a:lnTo>
                    <a:pt x="159" y="227"/>
                  </a:lnTo>
                  <a:lnTo>
                    <a:pt x="113" y="249"/>
                  </a:lnTo>
                  <a:lnTo>
                    <a:pt x="91" y="272"/>
                  </a:lnTo>
                  <a:lnTo>
                    <a:pt x="23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38" name="Freeform 26">
              <a:extLst>
                <a:ext uri="{FF2B5EF4-FFF2-40B4-BE49-F238E27FC236}">
                  <a16:creationId xmlns:a16="http://schemas.microsoft.com/office/drawing/2014/main" id="{C2634838-542E-4460-9C83-F63F603A1A5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4" y="187"/>
              <a:ext cx="1596" cy="1311"/>
            </a:xfrm>
            <a:custGeom>
              <a:avLst/>
              <a:gdLst>
                <a:gd name="T0" fmla="*/ 114 w 2291"/>
                <a:gd name="T1" fmla="*/ 1588 h 1882"/>
                <a:gd name="T2" fmla="*/ 23 w 2291"/>
                <a:gd name="T3" fmla="*/ 1701 h 1882"/>
                <a:gd name="T4" fmla="*/ 0 w 2291"/>
                <a:gd name="T5" fmla="*/ 1860 h 1882"/>
                <a:gd name="T6" fmla="*/ 114 w 2291"/>
                <a:gd name="T7" fmla="*/ 1814 h 1882"/>
                <a:gd name="T8" fmla="*/ 182 w 2291"/>
                <a:gd name="T9" fmla="*/ 1746 h 1882"/>
                <a:gd name="T10" fmla="*/ 272 w 2291"/>
                <a:gd name="T11" fmla="*/ 1701 h 1882"/>
                <a:gd name="T12" fmla="*/ 386 w 2291"/>
                <a:gd name="T13" fmla="*/ 1814 h 1882"/>
                <a:gd name="T14" fmla="*/ 409 w 2291"/>
                <a:gd name="T15" fmla="*/ 1701 h 1882"/>
                <a:gd name="T16" fmla="*/ 272 w 2291"/>
                <a:gd name="T17" fmla="*/ 1565 h 1882"/>
                <a:gd name="T18" fmla="*/ 182 w 2291"/>
                <a:gd name="T19" fmla="*/ 1452 h 1882"/>
                <a:gd name="T20" fmla="*/ 318 w 2291"/>
                <a:gd name="T21" fmla="*/ 1316 h 1882"/>
                <a:gd name="T22" fmla="*/ 386 w 2291"/>
                <a:gd name="T23" fmla="*/ 1338 h 1882"/>
                <a:gd name="T24" fmla="*/ 409 w 2291"/>
                <a:gd name="T25" fmla="*/ 1384 h 1882"/>
                <a:gd name="T26" fmla="*/ 454 w 2291"/>
                <a:gd name="T27" fmla="*/ 1474 h 1882"/>
                <a:gd name="T28" fmla="*/ 567 w 2291"/>
                <a:gd name="T29" fmla="*/ 1452 h 1882"/>
                <a:gd name="T30" fmla="*/ 794 w 2291"/>
                <a:gd name="T31" fmla="*/ 1429 h 1882"/>
                <a:gd name="T32" fmla="*/ 907 w 2291"/>
                <a:gd name="T33" fmla="*/ 1542 h 1882"/>
                <a:gd name="T34" fmla="*/ 1089 w 2291"/>
                <a:gd name="T35" fmla="*/ 1746 h 1882"/>
                <a:gd name="T36" fmla="*/ 1225 w 2291"/>
                <a:gd name="T37" fmla="*/ 1882 h 1882"/>
                <a:gd name="T38" fmla="*/ 1270 w 2291"/>
                <a:gd name="T39" fmla="*/ 1724 h 1882"/>
                <a:gd name="T40" fmla="*/ 1679 w 2291"/>
                <a:gd name="T41" fmla="*/ 1474 h 1882"/>
                <a:gd name="T42" fmla="*/ 1792 w 2291"/>
                <a:gd name="T43" fmla="*/ 1520 h 1882"/>
                <a:gd name="T44" fmla="*/ 1928 w 2291"/>
                <a:gd name="T45" fmla="*/ 1497 h 1882"/>
                <a:gd name="T46" fmla="*/ 1996 w 2291"/>
                <a:gd name="T47" fmla="*/ 1542 h 1882"/>
                <a:gd name="T48" fmla="*/ 2223 w 2291"/>
                <a:gd name="T49" fmla="*/ 1497 h 1882"/>
                <a:gd name="T50" fmla="*/ 2178 w 2291"/>
                <a:gd name="T51" fmla="*/ 1452 h 1882"/>
                <a:gd name="T52" fmla="*/ 2155 w 2291"/>
                <a:gd name="T53" fmla="*/ 1361 h 1882"/>
                <a:gd name="T54" fmla="*/ 2132 w 2291"/>
                <a:gd name="T55" fmla="*/ 1247 h 1882"/>
                <a:gd name="T56" fmla="*/ 2246 w 2291"/>
                <a:gd name="T57" fmla="*/ 1021 h 1882"/>
                <a:gd name="T58" fmla="*/ 2291 w 2291"/>
                <a:gd name="T59" fmla="*/ 953 h 1882"/>
                <a:gd name="T60" fmla="*/ 2223 w 2291"/>
                <a:gd name="T61" fmla="*/ 975 h 1882"/>
                <a:gd name="T62" fmla="*/ 2064 w 2291"/>
                <a:gd name="T63" fmla="*/ 1066 h 1882"/>
                <a:gd name="T64" fmla="*/ 1883 w 2291"/>
                <a:gd name="T65" fmla="*/ 1021 h 1882"/>
                <a:gd name="T66" fmla="*/ 1815 w 2291"/>
                <a:gd name="T67" fmla="*/ 975 h 1882"/>
                <a:gd name="T68" fmla="*/ 1837 w 2291"/>
                <a:gd name="T69" fmla="*/ 907 h 1882"/>
                <a:gd name="T70" fmla="*/ 1747 w 2291"/>
                <a:gd name="T71" fmla="*/ 907 h 1882"/>
                <a:gd name="T72" fmla="*/ 1679 w 2291"/>
                <a:gd name="T73" fmla="*/ 885 h 1882"/>
                <a:gd name="T74" fmla="*/ 1588 w 2291"/>
                <a:gd name="T75" fmla="*/ 726 h 1882"/>
                <a:gd name="T76" fmla="*/ 1361 w 2291"/>
                <a:gd name="T77" fmla="*/ 363 h 1882"/>
                <a:gd name="T78" fmla="*/ 1270 w 2291"/>
                <a:gd name="T79" fmla="*/ 113 h 1882"/>
                <a:gd name="T80" fmla="*/ 1180 w 2291"/>
                <a:gd name="T81" fmla="*/ 45 h 1882"/>
                <a:gd name="T82" fmla="*/ 1044 w 2291"/>
                <a:gd name="T83" fmla="*/ 113 h 1882"/>
                <a:gd name="T84" fmla="*/ 1044 w 2291"/>
                <a:gd name="T85" fmla="*/ 476 h 1882"/>
                <a:gd name="T86" fmla="*/ 930 w 2291"/>
                <a:gd name="T87" fmla="*/ 726 h 1882"/>
                <a:gd name="T88" fmla="*/ 794 w 2291"/>
                <a:gd name="T89" fmla="*/ 817 h 1882"/>
                <a:gd name="T90" fmla="*/ 771 w 2291"/>
                <a:gd name="T91" fmla="*/ 907 h 1882"/>
                <a:gd name="T92" fmla="*/ 771 w 2291"/>
                <a:gd name="T93" fmla="*/ 1021 h 1882"/>
                <a:gd name="T94" fmla="*/ 635 w 2291"/>
                <a:gd name="T95" fmla="*/ 1134 h 1882"/>
                <a:gd name="T96" fmla="*/ 567 w 2291"/>
                <a:gd name="T97" fmla="*/ 1043 h 1882"/>
                <a:gd name="T98" fmla="*/ 409 w 2291"/>
                <a:gd name="T99" fmla="*/ 953 h 1882"/>
                <a:gd name="T100" fmla="*/ 340 w 2291"/>
                <a:gd name="T101" fmla="*/ 998 h 1882"/>
                <a:gd name="T102" fmla="*/ 386 w 2291"/>
                <a:gd name="T103" fmla="*/ 1134 h 1882"/>
                <a:gd name="T104" fmla="*/ 272 w 2291"/>
                <a:gd name="T105" fmla="*/ 1225 h 1882"/>
                <a:gd name="T106" fmla="*/ 204 w 2291"/>
                <a:gd name="T107" fmla="*/ 1225 h 1882"/>
                <a:gd name="T108" fmla="*/ 91 w 2291"/>
                <a:gd name="T109" fmla="*/ 1225 h 1882"/>
                <a:gd name="T110" fmla="*/ 68 w 2291"/>
                <a:gd name="T111" fmla="*/ 1316 h 1882"/>
                <a:gd name="T112" fmla="*/ 23 w 2291"/>
                <a:gd name="T113" fmla="*/ 1429 h 1882"/>
                <a:gd name="T114" fmla="*/ 46 w 2291"/>
                <a:gd name="T115" fmla="*/ 1497 h 18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291" h="1882">
                  <a:moveTo>
                    <a:pt x="68" y="1497"/>
                  </a:moveTo>
                  <a:lnTo>
                    <a:pt x="114" y="1588"/>
                  </a:lnTo>
                  <a:lnTo>
                    <a:pt x="91" y="1656"/>
                  </a:lnTo>
                  <a:lnTo>
                    <a:pt x="23" y="1701"/>
                  </a:lnTo>
                  <a:lnTo>
                    <a:pt x="0" y="1769"/>
                  </a:lnTo>
                  <a:lnTo>
                    <a:pt x="0" y="1860"/>
                  </a:lnTo>
                  <a:lnTo>
                    <a:pt x="46" y="1882"/>
                  </a:lnTo>
                  <a:lnTo>
                    <a:pt x="114" y="1814"/>
                  </a:lnTo>
                  <a:lnTo>
                    <a:pt x="159" y="1814"/>
                  </a:lnTo>
                  <a:lnTo>
                    <a:pt x="182" y="1746"/>
                  </a:lnTo>
                  <a:lnTo>
                    <a:pt x="227" y="1746"/>
                  </a:lnTo>
                  <a:lnTo>
                    <a:pt x="272" y="1701"/>
                  </a:lnTo>
                  <a:lnTo>
                    <a:pt x="318" y="1746"/>
                  </a:lnTo>
                  <a:lnTo>
                    <a:pt x="386" y="1814"/>
                  </a:lnTo>
                  <a:lnTo>
                    <a:pt x="454" y="1769"/>
                  </a:lnTo>
                  <a:lnTo>
                    <a:pt x="409" y="1701"/>
                  </a:lnTo>
                  <a:lnTo>
                    <a:pt x="340" y="1565"/>
                  </a:lnTo>
                  <a:lnTo>
                    <a:pt x="272" y="1565"/>
                  </a:lnTo>
                  <a:lnTo>
                    <a:pt x="227" y="1497"/>
                  </a:lnTo>
                  <a:lnTo>
                    <a:pt x="182" y="1452"/>
                  </a:lnTo>
                  <a:lnTo>
                    <a:pt x="250" y="1361"/>
                  </a:lnTo>
                  <a:lnTo>
                    <a:pt x="318" y="1316"/>
                  </a:lnTo>
                  <a:lnTo>
                    <a:pt x="340" y="1338"/>
                  </a:lnTo>
                  <a:lnTo>
                    <a:pt x="386" y="1338"/>
                  </a:lnTo>
                  <a:lnTo>
                    <a:pt x="431" y="1361"/>
                  </a:lnTo>
                  <a:lnTo>
                    <a:pt x="409" y="1384"/>
                  </a:lnTo>
                  <a:lnTo>
                    <a:pt x="454" y="1429"/>
                  </a:lnTo>
                  <a:lnTo>
                    <a:pt x="454" y="1474"/>
                  </a:lnTo>
                  <a:lnTo>
                    <a:pt x="477" y="1520"/>
                  </a:lnTo>
                  <a:lnTo>
                    <a:pt x="567" y="1452"/>
                  </a:lnTo>
                  <a:lnTo>
                    <a:pt x="681" y="1406"/>
                  </a:lnTo>
                  <a:lnTo>
                    <a:pt x="794" y="1429"/>
                  </a:lnTo>
                  <a:lnTo>
                    <a:pt x="862" y="1520"/>
                  </a:lnTo>
                  <a:lnTo>
                    <a:pt x="907" y="1542"/>
                  </a:lnTo>
                  <a:lnTo>
                    <a:pt x="975" y="1656"/>
                  </a:lnTo>
                  <a:lnTo>
                    <a:pt x="1089" y="1746"/>
                  </a:lnTo>
                  <a:lnTo>
                    <a:pt x="1202" y="1814"/>
                  </a:lnTo>
                  <a:lnTo>
                    <a:pt x="1225" y="1882"/>
                  </a:lnTo>
                  <a:lnTo>
                    <a:pt x="1293" y="1769"/>
                  </a:lnTo>
                  <a:lnTo>
                    <a:pt x="1270" y="1724"/>
                  </a:lnTo>
                  <a:lnTo>
                    <a:pt x="1452" y="1588"/>
                  </a:lnTo>
                  <a:lnTo>
                    <a:pt x="1679" y="1474"/>
                  </a:lnTo>
                  <a:lnTo>
                    <a:pt x="1769" y="1474"/>
                  </a:lnTo>
                  <a:lnTo>
                    <a:pt x="1792" y="1520"/>
                  </a:lnTo>
                  <a:lnTo>
                    <a:pt x="1905" y="1542"/>
                  </a:lnTo>
                  <a:lnTo>
                    <a:pt x="1928" y="1497"/>
                  </a:lnTo>
                  <a:lnTo>
                    <a:pt x="1996" y="1497"/>
                  </a:lnTo>
                  <a:lnTo>
                    <a:pt x="1996" y="1542"/>
                  </a:lnTo>
                  <a:lnTo>
                    <a:pt x="2087" y="1474"/>
                  </a:lnTo>
                  <a:lnTo>
                    <a:pt x="2223" y="1497"/>
                  </a:lnTo>
                  <a:lnTo>
                    <a:pt x="2246" y="1452"/>
                  </a:lnTo>
                  <a:lnTo>
                    <a:pt x="2178" y="1452"/>
                  </a:lnTo>
                  <a:lnTo>
                    <a:pt x="2109" y="1384"/>
                  </a:lnTo>
                  <a:lnTo>
                    <a:pt x="2155" y="1361"/>
                  </a:lnTo>
                  <a:lnTo>
                    <a:pt x="2178" y="1247"/>
                  </a:lnTo>
                  <a:lnTo>
                    <a:pt x="2132" y="1247"/>
                  </a:lnTo>
                  <a:lnTo>
                    <a:pt x="2132" y="1157"/>
                  </a:lnTo>
                  <a:lnTo>
                    <a:pt x="2246" y="1021"/>
                  </a:lnTo>
                  <a:lnTo>
                    <a:pt x="2246" y="998"/>
                  </a:lnTo>
                  <a:lnTo>
                    <a:pt x="2291" y="953"/>
                  </a:lnTo>
                  <a:lnTo>
                    <a:pt x="2291" y="907"/>
                  </a:lnTo>
                  <a:lnTo>
                    <a:pt x="2223" y="975"/>
                  </a:lnTo>
                  <a:lnTo>
                    <a:pt x="2155" y="998"/>
                  </a:lnTo>
                  <a:lnTo>
                    <a:pt x="2064" y="1066"/>
                  </a:lnTo>
                  <a:lnTo>
                    <a:pt x="1996" y="1066"/>
                  </a:lnTo>
                  <a:lnTo>
                    <a:pt x="1883" y="1021"/>
                  </a:lnTo>
                  <a:lnTo>
                    <a:pt x="1860" y="953"/>
                  </a:lnTo>
                  <a:lnTo>
                    <a:pt x="1815" y="975"/>
                  </a:lnTo>
                  <a:lnTo>
                    <a:pt x="1792" y="953"/>
                  </a:lnTo>
                  <a:lnTo>
                    <a:pt x="1837" y="907"/>
                  </a:lnTo>
                  <a:lnTo>
                    <a:pt x="1769" y="885"/>
                  </a:lnTo>
                  <a:lnTo>
                    <a:pt x="1747" y="907"/>
                  </a:lnTo>
                  <a:lnTo>
                    <a:pt x="1701" y="885"/>
                  </a:lnTo>
                  <a:lnTo>
                    <a:pt x="1679" y="885"/>
                  </a:lnTo>
                  <a:lnTo>
                    <a:pt x="1679" y="817"/>
                  </a:lnTo>
                  <a:lnTo>
                    <a:pt x="1588" y="726"/>
                  </a:lnTo>
                  <a:lnTo>
                    <a:pt x="1474" y="590"/>
                  </a:lnTo>
                  <a:lnTo>
                    <a:pt x="1361" y="363"/>
                  </a:lnTo>
                  <a:lnTo>
                    <a:pt x="1361" y="295"/>
                  </a:lnTo>
                  <a:lnTo>
                    <a:pt x="1270" y="113"/>
                  </a:lnTo>
                  <a:lnTo>
                    <a:pt x="1225" y="0"/>
                  </a:lnTo>
                  <a:lnTo>
                    <a:pt x="1180" y="45"/>
                  </a:lnTo>
                  <a:lnTo>
                    <a:pt x="1112" y="45"/>
                  </a:lnTo>
                  <a:lnTo>
                    <a:pt x="1044" y="113"/>
                  </a:lnTo>
                  <a:lnTo>
                    <a:pt x="1066" y="272"/>
                  </a:lnTo>
                  <a:lnTo>
                    <a:pt x="1044" y="476"/>
                  </a:lnTo>
                  <a:lnTo>
                    <a:pt x="953" y="590"/>
                  </a:lnTo>
                  <a:lnTo>
                    <a:pt x="930" y="726"/>
                  </a:lnTo>
                  <a:lnTo>
                    <a:pt x="885" y="794"/>
                  </a:lnTo>
                  <a:lnTo>
                    <a:pt x="794" y="817"/>
                  </a:lnTo>
                  <a:lnTo>
                    <a:pt x="771" y="862"/>
                  </a:lnTo>
                  <a:lnTo>
                    <a:pt x="771" y="907"/>
                  </a:lnTo>
                  <a:lnTo>
                    <a:pt x="749" y="953"/>
                  </a:lnTo>
                  <a:lnTo>
                    <a:pt x="771" y="1021"/>
                  </a:lnTo>
                  <a:lnTo>
                    <a:pt x="749" y="1066"/>
                  </a:lnTo>
                  <a:lnTo>
                    <a:pt x="635" y="1134"/>
                  </a:lnTo>
                  <a:lnTo>
                    <a:pt x="567" y="1089"/>
                  </a:lnTo>
                  <a:lnTo>
                    <a:pt x="567" y="1043"/>
                  </a:lnTo>
                  <a:lnTo>
                    <a:pt x="522" y="1066"/>
                  </a:lnTo>
                  <a:lnTo>
                    <a:pt x="409" y="953"/>
                  </a:lnTo>
                  <a:lnTo>
                    <a:pt x="363" y="953"/>
                  </a:lnTo>
                  <a:lnTo>
                    <a:pt x="340" y="998"/>
                  </a:lnTo>
                  <a:lnTo>
                    <a:pt x="386" y="1066"/>
                  </a:lnTo>
                  <a:lnTo>
                    <a:pt x="386" y="1134"/>
                  </a:lnTo>
                  <a:lnTo>
                    <a:pt x="318" y="1157"/>
                  </a:lnTo>
                  <a:lnTo>
                    <a:pt x="272" y="1225"/>
                  </a:lnTo>
                  <a:lnTo>
                    <a:pt x="250" y="1202"/>
                  </a:lnTo>
                  <a:lnTo>
                    <a:pt x="204" y="1225"/>
                  </a:lnTo>
                  <a:lnTo>
                    <a:pt x="136" y="1247"/>
                  </a:lnTo>
                  <a:lnTo>
                    <a:pt x="91" y="1225"/>
                  </a:lnTo>
                  <a:lnTo>
                    <a:pt x="68" y="1270"/>
                  </a:lnTo>
                  <a:lnTo>
                    <a:pt x="68" y="1316"/>
                  </a:lnTo>
                  <a:lnTo>
                    <a:pt x="23" y="1384"/>
                  </a:lnTo>
                  <a:lnTo>
                    <a:pt x="23" y="1429"/>
                  </a:lnTo>
                  <a:lnTo>
                    <a:pt x="46" y="1452"/>
                  </a:lnTo>
                  <a:lnTo>
                    <a:pt x="46" y="1497"/>
                  </a:lnTo>
                  <a:lnTo>
                    <a:pt x="68" y="149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39" name="Freeform 27">
              <a:extLst>
                <a:ext uri="{FF2B5EF4-FFF2-40B4-BE49-F238E27FC236}">
                  <a16:creationId xmlns:a16="http://schemas.microsoft.com/office/drawing/2014/main" id="{ABFF152D-0CB1-4A7B-9B1E-6811B11CFC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2" y="2842"/>
              <a:ext cx="300" cy="300"/>
            </a:xfrm>
            <a:custGeom>
              <a:avLst/>
              <a:gdLst>
                <a:gd name="T0" fmla="*/ 431 w 431"/>
                <a:gd name="T1" fmla="*/ 409 h 431"/>
                <a:gd name="T2" fmla="*/ 408 w 431"/>
                <a:gd name="T3" fmla="*/ 363 h 431"/>
                <a:gd name="T4" fmla="*/ 340 w 431"/>
                <a:gd name="T5" fmla="*/ 340 h 431"/>
                <a:gd name="T6" fmla="*/ 340 w 431"/>
                <a:gd name="T7" fmla="*/ 318 h 431"/>
                <a:gd name="T8" fmla="*/ 408 w 431"/>
                <a:gd name="T9" fmla="*/ 227 h 431"/>
                <a:gd name="T10" fmla="*/ 363 w 431"/>
                <a:gd name="T11" fmla="*/ 182 h 431"/>
                <a:gd name="T12" fmla="*/ 363 w 431"/>
                <a:gd name="T13" fmla="*/ 159 h 431"/>
                <a:gd name="T14" fmla="*/ 408 w 431"/>
                <a:gd name="T15" fmla="*/ 136 h 431"/>
                <a:gd name="T16" fmla="*/ 408 w 431"/>
                <a:gd name="T17" fmla="*/ 91 h 431"/>
                <a:gd name="T18" fmla="*/ 385 w 431"/>
                <a:gd name="T19" fmla="*/ 68 h 431"/>
                <a:gd name="T20" fmla="*/ 340 w 431"/>
                <a:gd name="T21" fmla="*/ 68 h 431"/>
                <a:gd name="T22" fmla="*/ 317 w 431"/>
                <a:gd name="T23" fmla="*/ 0 h 431"/>
                <a:gd name="T24" fmla="*/ 272 w 431"/>
                <a:gd name="T25" fmla="*/ 0 h 431"/>
                <a:gd name="T26" fmla="*/ 272 w 431"/>
                <a:gd name="T27" fmla="*/ 46 h 431"/>
                <a:gd name="T28" fmla="*/ 159 w 431"/>
                <a:gd name="T29" fmla="*/ 91 h 431"/>
                <a:gd name="T30" fmla="*/ 68 w 431"/>
                <a:gd name="T31" fmla="*/ 91 h 431"/>
                <a:gd name="T32" fmla="*/ 0 w 431"/>
                <a:gd name="T33" fmla="*/ 159 h 431"/>
                <a:gd name="T34" fmla="*/ 0 w 431"/>
                <a:gd name="T35" fmla="*/ 182 h 431"/>
                <a:gd name="T36" fmla="*/ 45 w 431"/>
                <a:gd name="T37" fmla="*/ 227 h 431"/>
                <a:gd name="T38" fmla="*/ 91 w 431"/>
                <a:gd name="T39" fmla="*/ 227 h 431"/>
                <a:gd name="T40" fmla="*/ 91 w 431"/>
                <a:gd name="T41" fmla="*/ 272 h 431"/>
                <a:gd name="T42" fmla="*/ 45 w 431"/>
                <a:gd name="T43" fmla="*/ 295 h 431"/>
                <a:gd name="T44" fmla="*/ 68 w 431"/>
                <a:gd name="T45" fmla="*/ 318 h 431"/>
                <a:gd name="T46" fmla="*/ 45 w 431"/>
                <a:gd name="T47" fmla="*/ 363 h 431"/>
                <a:gd name="T48" fmla="*/ 68 w 431"/>
                <a:gd name="T49" fmla="*/ 409 h 431"/>
                <a:gd name="T50" fmla="*/ 68 w 431"/>
                <a:gd name="T51" fmla="*/ 431 h 431"/>
                <a:gd name="T52" fmla="*/ 113 w 431"/>
                <a:gd name="T53" fmla="*/ 409 h 431"/>
                <a:gd name="T54" fmla="*/ 204 w 431"/>
                <a:gd name="T55" fmla="*/ 386 h 431"/>
                <a:gd name="T56" fmla="*/ 249 w 431"/>
                <a:gd name="T57" fmla="*/ 340 h 431"/>
                <a:gd name="T58" fmla="*/ 363 w 431"/>
                <a:gd name="T59" fmla="*/ 409 h 431"/>
                <a:gd name="T60" fmla="*/ 431 w 431"/>
                <a:gd name="T61" fmla="*/ 409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31" h="431">
                  <a:moveTo>
                    <a:pt x="431" y="409"/>
                  </a:moveTo>
                  <a:lnTo>
                    <a:pt x="408" y="363"/>
                  </a:lnTo>
                  <a:lnTo>
                    <a:pt x="340" y="340"/>
                  </a:lnTo>
                  <a:lnTo>
                    <a:pt x="340" y="318"/>
                  </a:lnTo>
                  <a:lnTo>
                    <a:pt x="408" y="227"/>
                  </a:lnTo>
                  <a:lnTo>
                    <a:pt x="363" y="182"/>
                  </a:lnTo>
                  <a:lnTo>
                    <a:pt x="363" y="159"/>
                  </a:lnTo>
                  <a:lnTo>
                    <a:pt x="408" y="136"/>
                  </a:lnTo>
                  <a:lnTo>
                    <a:pt x="408" y="91"/>
                  </a:lnTo>
                  <a:lnTo>
                    <a:pt x="385" y="68"/>
                  </a:lnTo>
                  <a:lnTo>
                    <a:pt x="340" y="68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72" y="46"/>
                  </a:lnTo>
                  <a:lnTo>
                    <a:pt x="159" y="91"/>
                  </a:lnTo>
                  <a:lnTo>
                    <a:pt x="68" y="91"/>
                  </a:lnTo>
                  <a:lnTo>
                    <a:pt x="0" y="159"/>
                  </a:lnTo>
                  <a:lnTo>
                    <a:pt x="0" y="182"/>
                  </a:lnTo>
                  <a:lnTo>
                    <a:pt x="45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45" y="363"/>
                  </a:lnTo>
                  <a:lnTo>
                    <a:pt x="68" y="409"/>
                  </a:lnTo>
                  <a:lnTo>
                    <a:pt x="68" y="431"/>
                  </a:lnTo>
                  <a:lnTo>
                    <a:pt x="113" y="409"/>
                  </a:lnTo>
                  <a:lnTo>
                    <a:pt x="204" y="386"/>
                  </a:lnTo>
                  <a:lnTo>
                    <a:pt x="249" y="340"/>
                  </a:lnTo>
                  <a:lnTo>
                    <a:pt x="363" y="409"/>
                  </a:lnTo>
                  <a:lnTo>
                    <a:pt x="431" y="40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0" name="Freeform 28">
              <a:extLst>
                <a:ext uri="{FF2B5EF4-FFF2-40B4-BE49-F238E27FC236}">
                  <a16:creationId xmlns:a16="http://schemas.microsoft.com/office/drawing/2014/main" id="{6AE65B1C-8A84-4363-B7B4-C35EE3A7113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3158"/>
              <a:ext cx="332" cy="395"/>
            </a:xfrm>
            <a:custGeom>
              <a:avLst/>
              <a:gdLst>
                <a:gd name="T0" fmla="*/ 91 w 476"/>
                <a:gd name="T1" fmla="*/ 0 h 567"/>
                <a:gd name="T2" fmla="*/ 227 w 476"/>
                <a:gd name="T3" fmla="*/ 159 h 567"/>
                <a:gd name="T4" fmla="*/ 386 w 476"/>
                <a:gd name="T5" fmla="*/ 159 h 567"/>
                <a:gd name="T6" fmla="*/ 431 w 476"/>
                <a:gd name="T7" fmla="*/ 249 h 567"/>
                <a:gd name="T8" fmla="*/ 476 w 476"/>
                <a:gd name="T9" fmla="*/ 295 h 567"/>
                <a:gd name="T10" fmla="*/ 408 w 476"/>
                <a:gd name="T11" fmla="*/ 295 h 567"/>
                <a:gd name="T12" fmla="*/ 386 w 476"/>
                <a:gd name="T13" fmla="*/ 272 h 567"/>
                <a:gd name="T14" fmla="*/ 295 w 476"/>
                <a:gd name="T15" fmla="*/ 317 h 567"/>
                <a:gd name="T16" fmla="*/ 250 w 476"/>
                <a:gd name="T17" fmla="*/ 385 h 567"/>
                <a:gd name="T18" fmla="*/ 250 w 476"/>
                <a:gd name="T19" fmla="*/ 431 h 567"/>
                <a:gd name="T20" fmla="*/ 227 w 476"/>
                <a:gd name="T21" fmla="*/ 476 h 567"/>
                <a:gd name="T22" fmla="*/ 159 w 476"/>
                <a:gd name="T23" fmla="*/ 499 h 567"/>
                <a:gd name="T24" fmla="*/ 136 w 476"/>
                <a:gd name="T25" fmla="*/ 476 h 567"/>
                <a:gd name="T26" fmla="*/ 91 w 476"/>
                <a:gd name="T27" fmla="*/ 499 h 567"/>
                <a:gd name="T28" fmla="*/ 68 w 476"/>
                <a:gd name="T29" fmla="*/ 521 h 567"/>
                <a:gd name="T30" fmla="*/ 23 w 476"/>
                <a:gd name="T31" fmla="*/ 567 h 567"/>
                <a:gd name="T32" fmla="*/ 0 w 476"/>
                <a:gd name="T33" fmla="*/ 521 h 567"/>
                <a:gd name="T34" fmla="*/ 23 w 476"/>
                <a:gd name="T35" fmla="*/ 521 h 567"/>
                <a:gd name="T36" fmla="*/ 23 w 476"/>
                <a:gd name="T37" fmla="*/ 499 h 567"/>
                <a:gd name="T38" fmla="*/ 45 w 476"/>
                <a:gd name="T39" fmla="*/ 453 h 567"/>
                <a:gd name="T40" fmla="*/ 45 w 476"/>
                <a:gd name="T41" fmla="*/ 431 h 567"/>
                <a:gd name="T42" fmla="*/ 68 w 476"/>
                <a:gd name="T43" fmla="*/ 408 h 567"/>
                <a:gd name="T44" fmla="*/ 68 w 476"/>
                <a:gd name="T45" fmla="*/ 385 h 567"/>
                <a:gd name="T46" fmla="*/ 45 w 476"/>
                <a:gd name="T47" fmla="*/ 385 h 567"/>
                <a:gd name="T48" fmla="*/ 68 w 476"/>
                <a:gd name="T49" fmla="*/ 363 h 567"/>
                <a:gd name="T50" fmla="*/ 91 w 476"/>
                <a:gd name="T51" fmla="*/ 363 h 567"/>
                <a:gd name="T52" fmla="*/ 91 w 476"/>
                <a:gd name="T53" fmla="*/ 340 h 567"/>
                <a:gd name="T54" fmla="*/ 136 w 476"/>
                <a:gd name="T55" fmla="*/ 317 h 567"/>
                <a:gd name="T56" fmla="*/ 182 w 476"/>
                <a:gd name="T57" fmla="*/ 295 h 567"/>
                <a:gd name="T58" fmla="*/ 182 w 476"/>
                <a:gd name="T59" fmla="*/ 272 h 567"/>
                <a:gd name="T60" fmla="*/ 182 w 476"/>
                <a:gd name="T61" fmla="*/ 249 h 567"/>
                <a:gd name="T62" fmla="*/ 136 w 476"/>
                <a:gd name="T63" fmla="*/ 204 h 567"/>
                <a:gd name="T64" fmla="*/ 114 w 476"/>
                <a:gd name="T65" fmla="*/ 227 h 567"/>
                <a:gd name="T66" fmla="*/ 91 w 476"/>
                <a:gd name="T67" fmla="*/ 227 h 567"/>
                <a:gd name="T68" fmla="*/ 136 w 476"/>
                <a:gd name="T69" fmla="*/ 181 h 567"/>
                <a:gd name="T70" fmla="*/ 136 w 476"/>
                <a:gd name="T71" fmla="*/ 136 h 567"/>
                <a:gd name="T72" fmla="*/ 114 w 476"/>
                <a:gd name="T73" fmla="*/ 68 h 567"/>
                <a:gd name="T74" fmla="*/ 91 w 476"/>
                <a:gd name="T75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76" h="567">
                  <a:moveTo>
                    <a:pt x="91" y="0"/>
                  </a:moveTo>
                  <a:lnTo>
                    <a:pt x="227" y="159"/>
                  </a:lnTo>
                  <a:lnTo>
                    <a:pt x="386" y="159"/>
                  </a:lnTo>
                  <a:lnTo>
                    <a:pt x="431" y="249"/>
                  </a:lnTo>
                  <a:lnTo>
                    <a:pt x="476" y="295"/>
                  </a:lnTo>
                  <a:lnTo>
                    <a:pt x="408" y="295"/>
                  </a:lnTo>
                  <a:lnTo>
                    <a:pt x="386" y="272"/>
                  </a:lnTo>
                  <a:lnTo>
                    <a:pt x="295" y="317"/>
                  </a:lnTo>
                  <a:lnTo>
                    <a:pt x="250" y="385"/>
                  </a:lnTo>
                  <a:lnTo>
                    <a:pt x="250" y="431"/>
                  </a:lnTo>
                  <a:lnTo>
                    <a:pt x="227" y="476"/>
                  </a:lnTo>
                  <a:lnTo>
                    <a:pt x="159" y="499"/>
                  </a:lnTo>
                  <a:lnTo>
                    <a:pt x="136" y="476"/>
                  </a:lnTo>
                  <a:lnTo>
                    <a:pt x="91" y="499"/>
                  </a:lnTo>
                  <a:lnTo>
                    <a:pt x="68" y="521"/>
                  </a:lnTo>
                  <a:lnTo>
                    <a:pt x="23" y="567"/>
                  </a:lnTo>
                  <a:lnTo>
                    <a:pt x="0" y="521"/>
                  </a:lnTo>
                  <a:lnTo>
                    <a:pt x="23" y="521"/>
                  </a:lnTo>
                  <a:lnTo>
                    <a:pt x="23" y="499"/>
                  </a:lnTo>
                  <a:lnTo>
                    <a:pt x="45" y="453"/>
                  </a:lnTo>
                  <a:lnTo>
                    <a:pt x="45" y="431"/>
                  </a:lnTo>
                  <a:lnTo>
                    <a:pt x="68" y="408"/>
                  </a:lnTo>
                  <a:lnTo>
                    <a:pt x="68" y="385"/>
                  </a:lnTo>
                  <a:lnTo>
                    <a:pt x="45" y="385"/>
                  </a:lnTo>
                  <a:lnTo>
                    <a:pt x="68" y="363"/>
                  </a:lnTo>
                  <a:lnTo>
                    <a:pt x="91" y="363"/>
                  </a:lnTo>
                  <a:lnTo>
                    <a:pt x="91" y="340"/>
                  </a:lnTo>
                  <a:lnTo>
                    <a:pt x="136" y="317"/>
                  </a:lnTo>
                  <a:lnTo>
                    <a:pt x="182" y="295"/>
                  </a:lnTo>
                  <a:lnTo>
                    <a:pt x="182" y="272"/>
                  </a:lnTo>
                  <a:lnTo>
                    <a:pt x="182" y="249"/>
                  </a:lnTo>
                  <a:lnTo>
                    <a:pt x="136" y="204"/>
                  </a:lnTo>
                  <a:lnTo>
                    <a:pt x="114" y="227"/>
                  </a:lnTo>
                  <a:lnTo>
                    <a:pt x="91" y="227"/>
                  </a:lnTo>
                  <a:lnTo>
                    <a:pt x="136" y="181"/>
                  </a:lnTo>
                  <a:lnTo>
                    <a:pt x="136" y="136"/>
                  </a:lnTo>
                  <a:lnTo>
                    <a:pt x="114" y="68"/>
                  </a:lnTo>
                  <a:lnTo>
                    <a:pt x="91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1" name="Freeform 29">
              <a:extLst>
                <a:ext uri="{FF2B5EF4-FFF2-40B4-BE49-F238E27FC236}">
                  <a16:creationId xmlns:a16="http://schemas.microsoft.com/office/drawing/2014/main" id="{561491F1-3FC5-4094-81C9-FC1DF364486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079"/>
              <a:ext cx="285" cy="205"/>
            </a:xfrm>
            <a:custGeom>
              <a:avLst/>
              <a:gdLst>
                <a:gd name="T0" fmla="*/ 0 w 408"/>
                <a:gd name="T1" fmla="*/ 91 h 295"/>
                <a:gd name="T2" fmla="*/ 0 w 408"/>
                <a:gd name="T3" fmla="*/ 137 h 295"/>
                <a:gd name="T4" fmla="*/ 68 w 408"/>
                <a:gd name="T5" fmla="*/ 182 h 295"/>
                <a:gd name="T6" fmla="*/ 91 w 408"/>
                <a:gd name="T7" fmla="*/ 159 h 295"/>
                <a:gd name="T8" fmla="*/ 159 w 408"/>
                <a:gd name="T9" fmla="*/ 205 h 295"/>
                <a:gd name="T10" fmla="*/ 227 w 408"/>
                <a:gd name="T11" fmla="*/ 205 h 295"/>
                <a:gd name="T12" fmla="*/ 295 w 408"/>
                <a:gd name="T13" fmla="*/ 250 h 295"/>
                <a:gd name="T14" fmla="*/ 363 w 408"/>
                <a:gd name="T15" fmla="*/ 250 h 295"/>
                <a:gd name="T16" fmla="*/ 386 w 408"/>
                <a:gd name="T17" fmla="*/ 273 h 295"/>
                <a:gd name="T18" fmla="*/ 408 w 408"/>
                <a:gd name="T19" fmla="*/ 295 h 295"/>
                <a:gd name="T20" fmla="*/ 408 w 408"/>
                <a:gd name="T21" fmla="*/ 250 h 295"/>
                <a:gd name="T22" fmla="*/ 363 w 408"/>
                <a:gd name="T23" fmla="*/ 114 h 295"/>
                <a:gd name="T24" fmla="*/ 363 w 408"/>
                <a:gd name="T25" fmla="*/ 69 h 295"/>
                <a:gd name="T26" fmla="*/ 295 w 408"/>
                <a:gd name="T27" fmla="*/ 69 h 295"/>
                <a:gd name="T28" fmla="*/ 181 w 408"/>
                <a:gd name="T29" fmla="*/ 0 h 295"/>
                <a:gd name="T30" fmla="*/ 136 w 408"/>
                <a:gd name="T31" fmla="*/ 46 h 295"/>
                <a:gd name="T32" fmla="*/ 45 w 408"/>
                <a:gd name="T33" fmla="*/ 69 h 295"/>
                <a:gd name="T34" fmla="*/ 0 w 408"/>
                <a:gd name="T35" fmla="*/ 91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08" h="295">
                  <a:moveTo>
                    <a:pt x="0" y="91"/>
                  </a:moveTo>
                  <a:lnTo>
                    <a:pt x="0" y="137"/>
                  </a:lnTo>
                  <a:lnTo>
                    <a:pt x="68" y="182"/>
                  </a:lnTo>
                  <a:lnTo>
                    <a:pt x="91" y="159"/>
                  </a:lnTo>
                  <a:lnTo>
                    <a:pt x="159" y="205"/>
                  </a:lnTo>
                  <a:lnTo>
                    <a:pt x="227" y="205"/>
                  </a:lnTo>
                  <a:lnTo>
                    <a:pt x="295" y="250"/>
                  </a:lnTo>
                  <a:lnTo>
                    <a:pt x="363" y="250"/>
                  </a:lnTo>
                  <a:lnTo>
                    <a:pt x="386" y="273"/>
                  </a:lnTo>
                  <a:lnTo>
                    <a:pt x="408" y="295"/>
                  </a:lnTo>
                  <a:lnTo>
                    <a:pt x="408" y="250"/>
                  </a:lnTo>
                  <a:lnTo>
                    <a:pt x="363" y="114"/>
                  </a:lnTo>
                  <a:lnTo>
                    <a:pt x="363" y="69"/>
                  </a:lnTo>
                  <a:lnTo>
                    <a:pt x="295" y="69"/>
                  </a:lnTo>
                  <a:lnTo>
                    <a:pt x="181" y="0"/>
                  </a:lnTo>
                  <a:lnTo>
                    <a:pt x="136" y="46"/>
                  </a:lnTo>
                  <a:lnTo>
                    <a:pt x="45" y="69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2" name="Freeform 30">
              <a:extLst>
                <a:ext uri="{FF2B5EF4-FFF2-40B4-BE49-F238E27FC236}">
                  <a16:creationId xmlns:a16="http://schemas.microsoft.com/office/drawing/2014/main" id="{790B6620-1FDB-44B0-88CF-D7FF431DB07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87" y="3190"/>
              <a:ext cx="237" cy="158"/>
            </a:xfrm>
            <a:custGeom>
              <a:avLst/>
              <a:gdLst>
                <a:gd name="T0" fmla="*/ 295 w 340"/>
                <a:gd name="T1" fmla="*/ 182 h 227"/>
                <a:gd name="T2" fmla="*/ 340 w 340"/>
                <a:gd name="T3" fmla="*/ 136 h 227"/>
                <a:gd name="T4" fmla="*/ 295 w 340"/>
                <a:gd name="T5" fmla="*/ 91 h 227"/>
                <a:gd name="T6" fmla="*/ 227 w 340"/>
                <a:gd name="T7" fmla="*/ 91 h 227"/>
                <a:gd name="T8" fmla="*/ 159 w 340"/>
                <a:gd name="T9" fmla="*/ 46 h 227"/>
                <a:gd name="T10" fmla="*/ 91 w 340"/>
                <a:gd name="T11" fmla="*/ 46 h 227"/>
                <a:gd name="T12" fmla="*/ 23 w 340"/>
                <a:gd name="T13" fmla="*/ 0 h 227"/>
                <a:gd name="T14" fmla="*/ 0 w 340"/>
                <a:gd name="T15" fmla="*/ 23 h 227"/>
                <a:gd name="T16" fmla="*/ 23 w 340"/>
                <a:gd name="T17" fmla="*/ 46 h 227"/>
                <a:gd name="T18" fmla="*/ 23 w 340"/>
                <a:gd name="T19" fmla="*/ 91 h 227"/>
                <a:gd name="T20" fmla="*/ 45 w 340"/>
                <a:gd name="T21" fmla="*/ 114 h 227"/>
                <a:gd name="T22" fmla="*/ 113 w 340"/>
                <a:gd name="T23" fmla="*/ 159 h 227"/>
                <a:gd name="T24" fmla="*/ 136 w 340"/>
                <a:gd name="T25" fmla="*/ 204 h 227"/>
                <a:gd name="T26" fmla="*/ 159 w 340"/>
                <a:gd name="T27" fmla="*/ 159 h 227"/>
                <a:gd name="T28" fmla="*/ 204 w 340"/>
                <a:gd name="T29" fmla="*/ 159 h 227"/>
                <a:gd name="T30" fmla="*/ 227 w 340"/>
                <a:gd name="T31" fmla="*/ 204 h 227"/>
                <a:gd name="T32" fmla="*/ 272 w 340"/>
                <a:gd name="T33" fmla="*/ 227 h 227"/>
                <a:gd name="T34" fmla="*/ 249 w 340"/>
                <a:gd name="T35" fmla="*/ 204 h 227"/>
                <a:gd name="T36" fmla="*/ 272 w 340"/>
                <a:gd name="T37" fmla="*/ 159 h 227"/>
                <a:gd name="T38" fmla="*/ 295 w 340"/>
                <a:gd name="T39" fmla="*/ 182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0" h="227">
                  <a:moveTo>
                    <a:pt x="295" y="182"/>
                  </a:moveTo>
                  <a:lnTo>
                    <a:pt x="340" y="136"/>
                  </a:lnTo>
                  <a:lnTo>
                    <a:pt x="295" y="91"/>
                  </a:lnTo>
                  <a:lnTo>
                    <a:pt x="227" y="91"/>
                  </a:lnTo>
                  <a:lnTo>
                    <a:pt x="159" y="46"/>
                  </a:lnTo>
                  <a:lnTo>
                    <a:pt x="91" y="46"/>
                  </a:lnTo>
                  <a:lnTo>
                    <a:pt x="23" y="0"/>
                  </a:lnTo>
                  <a:lnTo>
                    <a:pt x="0" y="23"/>
                  </a:lnTo>
                  <a:lnTo>
                    <a:pt x="23" y="46"/>
                  </a:lnTo>
                  <a:lnTo>
                    <a:pt x="23" y="91"/>
                  </a:lnTo>
                  <a:lnTo>
                    <a:pt x="45" y="114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59" y="159"/>
                  </a:lnTo>
                  <a:lnTo>
                    <a:pt x="204" y="159"/>
                  </a:lnTo>
                  <a:lnTo>
                    <a:pt x="227" y="204"/>
                  </a:lnTo>
                  <a:lnTo>
                    <a:pt x="272" y="227"/>
                  </a:lnTo>
                  <a:lnTo>
                    <a:pt x="249" y="204"/>
                  </a:lnTo>
                  <a:lnTo>
                    <a:pt x="272" y="159"/>
                  </a:lnTo>
                  <a:lnTo>
                    <a:pt x="295" y="18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3" name="Freeform 31">
              <a:extLst>
                <a:ext uri="{FF2B5EF4-FFF2-40B4-BE49-F238E27FC236}">
                  <a16:creationId xmlns:a16="http://schemas.microsoft.com/office/drawing/2014/main" id="{8E7DAE7D-522B-4C2A-BF95-E50114A167B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269"/>
              <a:ext cx="237" cy="190"/>
            </a:xfrm>
            <a:custGeom>
              <a:avLst/>
              <a:gdLst>
                <a:gd name="T0" fmla="*/ 340 w 340"/>
                <a:gd name="T1" fmla="*/ 113 h 272"/>
                <a:gd name="T2" fmla="*/ 295 w 340"/>
                <a:gd name="T3" fmla="*/ 90 h 272"/>
                <a:gd name="T4" fmla="*/ 272 w 340"/>
                <a:gd name="T5" fmla="*/ 45 h 272"/>
                <a:gd name="T6" fmla="*/ 227 w 340"/>
                <a:gd name="T7" fmla="*/ 45 h 272"/>
                <a:gd name="T8" fmla="*/ 204 w 340"/>
                <a:gd name="T9" fmla="*/ 90 h 272"/>
                <a:gd name="T10" fmla="*/ 181 w 340"/>
                <a:gd name="T11" fmla="*/ 45 h 272"/>
                <a:gd name="T12" fmla="*/ 113 w 340"/>
                <a:gd name="T13" fmla="*/ 0 h 272"/>
                <a:gd name="T14" fmla="*/ 113 w 340"/>
                <a:gd name="T15" fmla="*/ 68 h 272"/>
                <a:gd name="T16" fmla="*/ 0 w 340"/>
                <a:gd name="T17" fmla="*/ 68 h 272"/>
                <a:gd name="T18" fmla="*/ 0 w 340"/>
                <a:gd name="T19" fmla="*/ 90 h 272"/>
                <a:gd name="T20" fmla="*/ 23 w 340"/>
                <a:gd name="T21" fmla="*/ 113 h 272"/>
                <a:gd name="T22" fmla="*/ 0 w 340"/>
                <a:gd name="T23" fmla="*/ 181 h 272"/>
                <a:gd name="T24" fmla="*/ 45 w 340"/>
                <a:gd name="T25" fmla="*/ 226 h 272"/>
                <a:gd name="T26" fmla="*/ 68 w 340"/>
                <a:gd name="T27" fmla="*/ 181 h 272"/>
                <a:gd name="T28" fmla="*/ 136 w 340"/>
                <a:gd name="T29" fmla="*/ 158 h 272"/>
                <a:gd name="T30" fmla="*/ 204 w 340"/>
                <a:gd name="T31" fmla="*/ 181 h 272"/>
                <a:gd name="T32" fmla="*/ 227 w 340"/>
                <a:gd name="T33" fmla="*/ 204 h 272"/>
                <a:gd name="T34" fmla="*/ 227 w 340"/>
                <a:gd name="T35" fmla="*/ 249 h 272"/>
                <a:gd name="T36" fmla="*/ 249 w 340"/>
                <a:gd name="T37" fmla="*/ 272 h 272"/>
                <a:gd name="T38" fmla="*/ 249 w 340"/>
                <a:gd name="T39" fmla="*/ 249 h 272"/>
                <a:gd name="T40" fmla="*/ 272 w 340"/>
                <a:gd name="T41" fmla="*/ 249 h 272"/>
                <a:gd name="T42" fmla="*/ 295 w 340"/>
                <a:gd name="T43" fmla="*/ 249 h 272"/>
                <a:gd name="T44" fmla="*/ 249 w 340"/>
                <a:gd name="T45" fmla="*/ 204 h 272"/>
                <a:gd name="T46" fmla="*/ 249 w 340"/>
                <a:gd name="T47" fmla="*/ 136 h 272"/>
                <a:gd name="T48" fmla="*/ 272 w 340"/>
                <a:gd name="T49" fmla="*/ 136 h 272"/>
                <a:gd name="T50" fmla="*/ 340 w 340"/>
                <a:gd name="T51" fmla="*/ 113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40" h="272">
                  <a:moveTo>
                    <a:pt x="340" y="113"/>
                  </a:moveTo>
                  <a:lnTo>
                    <a:pt x="295" y="90"/>
                  </a:lnTo>
                  <a:lnTo>
                    <a:pt x="272" y="45"/>
                  </a:lnTo>
                  <a:lnTo>
                    <a:pt x="227" y="45"/>
                  </a:lnTo>
                  <a:lnTo>
                    <a:pt x="204" y="90"/>
                  </a:lnTo>
                  <a:lnTo>
                    <a:pt x="181" y="45"/>
                  </a:lnTo>
                  <a:lnTo>
                    <a:pt x="113" y="0"/>
                  </a:lnTo>
                  <a:lnTo>
                    <a:pt x="113" y="68"/>
                  </a:lnTo>
                  <a:lnTo>
                    <a:pt x="0" y="68"/>
                  </a:lnTo>
                  <a:lnTo>
                    <a:pt x="0" y="90"/>
                  </a:lnTo>
                  <a:lnTo>
                    <a:pt x="23" y="113"/>
                  </a:lnTo>
                  <a:lnTo>
                    <a:pt x="0" y="181"/>
                  </a:lnTo>
                  <a:lnTo>
                    <a:pt x="45" y="226"/>
                  </a:lnTo>
                  <a:lnTo>
                    <a:pt x="68" y="181"/>
                  </a:lnTo>
                  <a:lnTo>
                    <a:pt x="136" y="158"/>
                  </a:lnTo>
                  <a:lnTo>
                    <a:pt x="204" y="181"/>
                  </a:lnTo>
                  <a:lnTo>
                    <a:pt x="227" y="204"/>
                  </a:lnTo>
                  <a:lnTo>
                    <a:pt x="227" y="249"/>
                  </a:lnTo>
                  <a:lnTo>
                    <a:pt x="249" y="272"/>
                  </a:lnTo>
                  <a:lnTo>
                    <a:pt x="249" y="249"/>
                  </a:lnTo>
                  <a:lnTo>
                    <a:pt x="272" y="249"/>
                  </a:lnTo>
                  <a:lnTo>
                    <a:pt x="295" y="249"/>
                  </a:lnTo>
                  <a:lnTo>
                    <a:pt x="249" y="204"/>
                  </a:lnTo>
                  <a:lnTo>
                    <a:pt x="249" y="136"/>
                  </a:lnTo>
                  <a:lnTo>
                    <a:pt x="272" y="136"/>
                  </a:lnTo>
                  <a:lnTo>
                    <a:pt x="340" y="11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4" name="Freeform 32">
              <a:extLst>
                <a:ext uri="{FF2B5EF4-FFF2-40B4-BE49-F238E27FC236}">
                  <a16:creationId xmlns:a16="http://schemas.microsoft.com/office/drawing/2014/main" id="{9CE7E981-6879-4FA5-A602-15C2EAB07A12}"/>
                </a:ext>
              </a:extLst>
            </p:cNvPr>
            <p:cNvSpPr>
              <a:spLocks/>
            </p:cNvSpPr>
            <p:nvPr/>
          </p:nvSpPr>
          <p:spPr bwMode="auto">
            <a:xfrm>
              <a:off x="2928" y="3222"/>
              <a:ext cx="443" cy="347"/>
            </a:xfrm>
            <a:custGeom>
              <a:avLst/>
              <a:gdLst>
                <a:gd name="T0" fmla="*/ 635 w 635"/>
                <a:gd name="T1" fmla="*/ 294 h 499"/>
                <a:gd name="T2" fmla="*/ 590 w 635"/>
                <a:gd name="T3" fmla="*/ 249 h 499"/>
                <a:gd name="T4" fmla="*/ 613 w 635"/>
                <a:gd name="T5" fmla="*/ 181 h 499"/>
                <a:gd name="T6" fmla="*/ 590 w 635"/>
                <a:gd name="T7" fmla="*/ 158 h 499"/>
                <a:gd name="T8" fmla="*/ 545 w 635"/>
                <a:gd name="T9" fmla="*/ 181 h 499"/>
                <a:gd name="T10" fmla="*/ 522 w 635"/>
                <a:gd name="T11" fmla="*/ 181 h 499"/>
                <a:gd name="T12" fmla="*/ 477 w 635"/>
                <a:gd name="T13" fmla="*/ 113 h 499"/>
                <a:gd name="T14" fmla="*/ 431 w 635"/>
                <a:gd name="T15" fmla="*/ 136 h 499"/>
                <a:gd name="T16" fmla="*/ 431 w 635"/>
                <a:gd name="T17" fmla="*/ 204 h 499"/>
                <a:gd name="T18" fmla="*/ 409 w 635"/>
                <a:gd name="T19" fmla="*/ 226 h 499"/>
                <a:gd name="T20" fmla="*/ 386 w 635"/>
                <a:gd name="T21" fmla="*/ 204 h 499"/>
                <a:gd name="T22" fmla="*/ 386 w 635"/>
                <a:gd name="T23" fmla="*/ 158 h 499"/>
                <a:gd name="T24" fmla="*/ 340 w 635"/>
                <a:gd name="T25" fmla="*/ 136 h 499"/>
                <a:gd name="T26" fmla="*/ 386 w 635"/>
                <a:gd name="T27" fmla="*/ 68 h 499"/>
                <a:gd name="T28" fmla="*/ 363 w 635"/>
                <a:gd name="T29" fmla="*/ 0 h 499"/>
                <a:gd name="T30" fmla="*/ 318 w 635"/>
                <a:gd name="T31" fmla="*/ 22 h 499"/>
                <a:gd name="T32" fmla="*/ 318 w 635"/>
                <a:gd name="T33" fmla="*/ 90 h 499"/>
                <a:gd name="T34" fmla="*/ 159 w 635"/>
                <a:gd name="T35" fmla="*/ 136 h 499"/>
                <a:gd name="T36" fmla="*/ 159 w 635"/>
                <a:gd name="T37" fmla="*/ 181 h 499"/>
                <a:gd name="T38" fmla="*/ 91 w 635"/>
                <a:gd name="T39" fmla="*/ 226 h 499"/>
                <a:gd name="T40" fmla="*/ 68 w 635"/>
                <a:gd name="T41" fmla="*/ 272 h 499"/>
                <a:gd name="T42" fmla="*/ 23 w 635"/>
                <a:gd name="T43" fmla="*/ 272 h 499"/>
                <a:gd name="T44" fmla="*/ 0 w 635"/>
                <a:gd name="T45" fmla="*/ 340 h 499"/>
                <a:gd name="T46" fmla="*/ 114 w 635"/>
                <a:gd name="T47" fmla="*/ 385 h 499"/>
                <a:gd name="T48" fmla="*/ 159 w 635"/>
                <a:gd name="T49" fmla="*/ 385 h 499"/>
                <a:gd name="T50" fmla="*/ 250 w 635"/>
                <a:gd name="T51" fmla="*/ 430 h 499"/>
                <a:gd name="T52" fmla="*/ 295 w 635"/>
                <a:gd name="T53" fmla="*/ 362 h 499"/>
                <a:gd name="T54" fmla="*/ 340 w 635"/>
                <a:gd name="T55" fmla="*/ 317 h 499"/>
                <a:gd name="T56" fmla="*/ 409 w 635"/>
                <a:gd name="T57" fmla="*/ 294 h 499"/>
                <a:gd name="T58" fmla="*/ 454 w 635"/>
                <a:gd name="T59" fmla="*/ 249 h 499"/>
                <a:gd name="T60" fmla="*/ 545 w 635"/>
                <a:gd name="T61" fmla="*/ 272 h 499"/>
                <a:gd name="T62" fmla="*/ 567 w 635"/>
                <a:gd name="T63" fmla="*/ 294 h 499"/>
                <a:gd name="T64" fmla="*/ 545 w 635"/>
                <a:gd name="T65" fmla="*/ 317 h 499"/>
                <a:gd name="T66" fmla="*/ 499 w 635"/>
                <a:gd name="T67" fmla="*/ 317 h 499"/>
                <a:gd name="T68" fmla="*/ 499 w 635"/>
                <a:gd name="T69" fmla="*/ 340 h 499"/>
                <a:gd name="T70" fmla="*/ 477 w 635"/>
                <a:gd name="T71" fmla="*/ 385 h 499"/>
                <a:gd name="T72" fmla="*/ 454 w 635"/>
                <a:gd name="T73" fmla="*/ 453 h 499"/>
                <a:gd name="T74" fmla="*/ 477 w 635"/>
                <a:gd name="T75" fmla="*/ 499 h 499"/>
                <a:gd name="T76" fmla="*/ 545 w 635"/>
                <a:gd name="T77" fmla="*/ 476 h 499"/>
                <a:gd name="T78" fmla="*/ 590 w 635"/>
                <a:gd name="T79" fmla="*/ 408 h 499"/>
                <a:gd name="T80" fmla="*/ 635 w 635"/>
                <a:gd name="T81" fmla="*/ 385 h 499"/>
                <a:gd name="T82" fmla="*/ 613 w 635"/>
                <a:gd name="T83" fmla="*/ 340 h 499"/>
                <a:gd name="T84" fmla="*/ 613 w 635"/>
                <a:gd name="T85" fmla="*/ 317 h 499"/>
                <a:gd name="T86" fmla="*/ 635 w 635"/>
                <a:gd name="T87" fmla="*/ 294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35" h="499">
                  <a:moveTo>
                    <a:pt x="635" y="294"/>
                  </a:moveTo>
                  <a:lnTo>
                    <a:pt x="590" y="249"/>
                  </a:lnTo>
                  <a:lnTo>
                    <a:pt x="613" y="181"/>
                  </a:lnTo>
                  <a:lnTo>
                    <a:pt x="590" y="158"/>
                  </a:lnTo>
                  <a:lnTo>
                    <a:pt x="545" y="181"/>
                  </a:lnTo>
                  <a:lnTo>
                    <a:pt x="522" y="181"/>
                  </a:lnTo>
                  <a:lnTo>
                    <a:pt x="477" y="113"/>
                  </a:lnTo>
                  <a:lnTo>
                    <a:pt x="431" y="136"/>
                  </a:lnTo>
                  <a:lnTo>
                    <a:pt x="431" y="204"/>
                  </a:lnTo>
                  <a:lnTo>
                    <a:pt x="409" y="226"/>
                  </a:lnTo>
                  <a:lnTo>
                    <a:pt x="386" y="204"/>
                  </a:lnTo>
                  <a:lnTo>
                    <a:pt x="386" y="158"/>
                  </a:lnTo>
                  <a:lnTo>
                    <a:pt x="340" y="136"/>
                  </a:lnTo>
                  <a:lnTo>
                    <a:pt x="386" y="68"/>
                  </a:lnTo>
                  <a:lnTo>
                    <a:pt x="363" y="0"/>
                  </a:lnTo>
                  <a:lnTo>
                    <a:pt x="318" y="22"/>
                  </a:lnTo>
                  <a:lnTo>
                    <a:pt x="318" y="90"/>
                  </a:lnTo>
                  <a:lnTo>
                    <a:pt x="159" y="136"/>
                  </a:lnTo>
                  <a:lnTo>
                    <a:pt x="159" y="181"/>
                  </a:lnTo>
                  <a:lnTo>
                    <a:pt x="91" y="226"/>
                  </a:lnTo>
                  <a:lnTo>
                    <a:pt x="68" y="272"/>
                  </a:lnTo>
                  <a:lnTo>
                    <a:pt x="23" y="272"/>
                  </a:lnTo>
                  <a:lnTo>
                    <a:pt x="0" y="340"/>
                  </a:lnTo>
                  <a:lnTo>
                    <a:pt x="114" y="385"/>
                  </a:lnTo>
                  <a:lnTo>
                    <a:pt x="159" y="385"/>
                  </a:lnTo>
                  <a:lnTo>
                    <a:pt x="250" y="430"/>
                  </a:lnTo>
                  <a:lnTo>
                    <a:pt x="295" y="362"/>
                  </a:lnTo>
                  <a:lnTo>
                    <a:pt x="340" y="317"/>
                  </a:lnTo>
                  <a:lnTo>
                    <a:pt x="409" y="294"/>
                  </a:lnTo>
                  <a:lnTo>
                    <a:pt x="454" y="249"/>
                  </a:lnTo>
                  <a:lnTo>
                    <a:pt x="545" y="272"/>
                  </a:lnTo>
                  <a:lnTo>
                    <a:pt x="567" y="294"/>
                  </a:lnTo>
                  <a:lnTo>
                    <a:pt x="545" y="317"/>
                  </a:lnTo>
                  <a:lnTo>
                    <a:pt x="499" y="317"/>
                  </a:lnTo>
                  <a:lnTo>
                    <a:pt x="499" y="340"/>
                  </a:lnTo>
                  <a:lnTo>
                    <a:pt x="477" y="385"/>
                  </a:lnTo>
                  <a:lnTo>
                    <a:pt x="454" y="453"/>
                  </a:lnTo>
                  <a:lnTo>
                    <a:pt x="477" y="499"/>
                  </a:lnTo>
                  <a:lnTo>
                    <a:pt x="545" y="476"/>
                  </a:lnTo>
                  <a:lnTo>
                    <a:pt x="590" y="408"/>
                  </a:lnTo>
                  <a:lnTo>
                    <a:pt x="635" y="385"/>
                  </a:lnTo>
                  <a:lnTo>
                    <a:pt x="613" y="340"/>
                  </a:lnTo>
                  <a:lnTo>
                    <a:pt x="613" y="317"/>
                  </a:lnTo>
                  <a:lnTo>
                    <a:pt x="635" y="29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5" name="Freeform 33">
              <a:extLst>
                <a:ext uri="{FF2B5EF4-FFF2-40B4-BE49-F238E27FC236}">
                  <a16:creationId xmlns:a16="http://schemas.microsoft.com/office/drawing/2014/main" id="{0F2C5F8B-63D2-45AB-B702-FF91EE427FF4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3127"/>
              <a:ext cx="253" cy="252"/>
            </a:xfrm>
            <a:custGeom>
              <a:avLst/>
              <a:gdLst>
                <a:gd name="T0" fmla="*/ 23 w 363"/>
                <a:gd name="T1" fmla="*/ 136 h 362"/>
                <a:gd name="T2" fmla="*/ 46 w 363"/>
                <a:gd name="T3" fmla="*/ 204 h 362"/>
                <a:gd name="T4" fmla="*/ 0 w 363"/>
                <a:gd name="T5" fmla="*/ 272 h 362"/>
                <a:gd name="T6" fmla="*/ 46 w 363"/>
                <a:gd name="T7" fmla="*/ 294 h 362"/>
                <a:gd name="T8" fmla="*/ 46 w 363"/>
                <a:gd name="T9" fmla="*/ 340 h 362"/>
                <a:gd name="T10" fmla="*/ 69 w 363"/>
                <a:gd name="T11" fmla="*/ 362 h 362"/>
                <a:gd name="T12" fmla="*/ 91 w 363"/>
                <a:gd name="T13" fmla="*/ 340 h 362"/>
                <a:gd name="T14" fmla="*/ 91 w 363"/>
                <a:gd name="T15" fmla="*/ 272 h 362"/>
                <a:gd name="T16" fmla="*/ 137 w 363"/>
                <a:gd name="T17" fmla="*/ 249 h 362"/>
                <a:gd name="T18" fmla="*/ 182 w 363"/>
                <a:gd name="T19" fmla="*/ 317 h 362"/>
                <a:gd name="T20" fmla="*/ 205 w 363"/>
                <a:gd name="T21" fmla="*/ 317 h 362"/>
                <a:gd name="T22" fmla="*/ 250 w 363"/>
                <a:gd name="T23" fmla="*/ 294 h 362"/>
                <a:gd name="T24" fmla="*/ 250 w 363"/>
                <a:gd name="T25" fmla="*/ 272 h 362"/>
                <a:gd name="T26" fmla="*/ 363 w 363"/>
                <a:gd name="T27" fmla="*/ 272 h 362"/>
                <a:gd name="T28" fmla="*/ 363 w 363"/>
                <a:gd name="T29" fmla="*/ 204 h 362"/>
                <a:gd name="T30" fmla="*/ 341 w 363"/>
                <a:gd name="T31" fmla="*/ 181 h 362"/>
                <a:gd name="T32" fmla="*/ 341 w 363"/>
                <a:gd name="T33" fmla="*/ 136 h 362"/>
                <a:gd name="T34" fmla="*/ 318 w 363"/>
                <a:gd name="T35" fmla="*/ 113 h 362"/>
                <a:gd name="T36" fmla="*/ 250 w 363"/>
                <a:gd name="T37" fmla="*/ 68 h 362"/>
                <a:gd name="T38" fmla="*/ 114 w 363"/>
                <a:gd name="T39" fmla="*/ 0 h 362"/>
                <a:gd name="T40" fmla="*/ 91 w 363"/>
                <a:gd name="T41" fmla="*/ 45 h 362"/>
                <a:gd name="T42" fmla="*/ 69 w 363"/>
                <a:gd name="T43" fmla="*/ 22 h 362"/>
                <a:gd name="T44" fmla="*/ 23 w 363"/>
                <a:gd name="T45" fmla="*/ 68 h 362"/>
                <a:gd name="T46" fmla="*/ 23 w 363"/>
                <a:gd name="T47" fmla="*/ 136 h 3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63" h="362">
                  <a:moveTo>
                    <a:pt x="23" y="136"/>
                  </a:moveTo>
                  <a:lnTo>
                    <a:pt x="46" y="204"/>
                  </a:lnTo>
                  <a:lnTo>
                    <a:pt x="0" y="272"/>
                  </a:lnTo>
                  <a:lnTo>
                    <a:pt x="46" y="294"/>
                  </a:lnTo>
                  <a:lnTo>
                    <a:pt x="46" y="340"/>
                  </a:lnTo>
                  <a:lnTo>
                    <a:pt x="69" y="362"/>
                  </a:lnTo>
                  <a:lnTo>
                    <a:pt x="91" y="340"/>
                  </a:lnTo>
                  <a:lnTo>
                    <a:pt x="91" y="272"/>
                  </a:lnTo>
                  <a:lnTo>
                    <a:pt x="137" y="249"/>
                  </a:lnTo>
                  <a:lnTo>
                    <a:pt x="182" y="317"/>
                  </a:lnTo>
                  <a:lnTo>
                    <a:pt x="205" y="317"/>
                  </a:lnTo>
                  <a:lnTo>
                    <a:pt x="250" y="294"/>
                  </a:lnTo>
                  <a:lnTo>
                    <a:pt x="250" y="272"/>
                  </a:lnTo>
                  <a:lnTo>
                    <a:pt x="363" y="272"/>
                  </a:lnTo>
                  <a:lnTo>
                    <a:pt x="363" y="204"/>
                  </a:lnTo>
                  <a:lnTo>
                    <a:pt x="341" y="181"/>
                  </a:lnTo>
                  <a:lnTo>
                    <a:pt x="341" y="136"/>
                  </a:lnTo>
                  <a:lnTo>
                    <a:pt x="318" y="113"/>
                  </a:lnTo>
                  <a:lnTo>
                    <a:pt x="250" y="68"/>
                  </a:lnTo>
                  <a:lnTo>
                    <a:pt x="114" y="0"/>
                  </a:lnTo>
                  <a:lnTo>
                    <a:pt x="91" y="45"/>
                  </a:lnTo>
                  <a:lnTo>
                    <a:pt x="69" y="22"/>
                  </a:lnTo>
                  <a:lnTo>
                    <a:pt x="23" y="68"/>
                  </a:lnTo>
                  <a:lnTo>
                    <a:pt x="23" y="13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6" name="Freeform 34">
              <a:extLst>
                <a:ext uri="{FF2B5EF4-FFF2-40B4-BE49-F238E27FC236}">
                  <a16:creationId xmlns:a16="http://schemas.microsoft.com/office/drawing/2014/main" id="{C1568F46-D50C-483A-8B95-757357F4A2F4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6" y="2795"/>
              <a:ext cx="427" cy="521"/>
            </a:xfrm>
            <a:custGeom>
              <a:avLst/>
              <a:gdLst>
                <a:gd name="T0" fmla="*/ 91 w 613"/>
                <a:gd name="T1" fmla="*/ 749 h 749"/>
                <a:gd name="T2" fmla="*/ 250 w 613"/>
                <a:gd name="T3" fmla="*/ 703 h 749"/>
                <a:gd name="T4" fmla="*/ 250 w 613"/>
                <a:gd name="T5" fmla="*/ 635 h 749"/>
                <a:gd name="T6" fmla="*/ 295 w 613"/>
                <a:gd name="T7" fmla="*/ 613 h 749"/>
                <a:gd name="T8" fmla="*/ 295 w 613"/>
                <a:gd name="T9" fmla="*/ 545 h 749"/>
                <a:gd name="T10" fmla="*/ 341 w 613"/>
                <a:gd name="T11" fmla="*/ 499 h 749"/>
                <a:gd name="T12" fmla="*/ 363 w 613"/>
                <a:gd name="T13" fmla="*/ 522 h 749"/>
                <a:gd name="T14" fmla="*/ 386 w 613"/>
                <a:gd name="T15" fmla="*/ 477 h 749"/>
                <a:gd name="T16" fmla="*/ 522 w 613"/>
                <a:gd name="T17" fmla="*/ 545 h 749"/>
                <a:gd name="T18" fmla="*/ 522 w 613"/>
                <a:gd name="T19" fmla="*/ 499 h 749"/>
                <a:gd name="T20" fmla="*/ 522 w 613"/>
                <a:gd name="T21" fmla="*/ 477 h 749"/>
                <a:gd name="T22" fmla="*/ 499 w 613"/>
                <a:gd name="T23" fmla="*/ 431 h 749"/>
                <a:gd name="T24" fmla="*/ 522 w 613"/>
                <a:gd name="T25" fmla="*/ 386 h 749"/>
                <a:gd name="T26" fmla="*/ 499 w 613"/>
                <a:gd name="T27" fmla="*/ 363 h 749"/>
                <a:gd name="T28" fmla="*/ 545 w 613"/>
                <a:gd name="T29" fmla="*/ 340 h 749"/>
                <a:gd name="T30" fmla="*/ 545 w 613"/>
                <a:gd name="T31" fmla="*/ 295 h 749"/>
                <a:gd name="T32" fmla="*/ 499 w 613"/>
                <a:gd name="T33" fmla="*/ 295 h 749"/>
                <a:gd name="T34" fmla="*/ 454 w 613"/>
                <a:gd name="T35" fmla="*/ 250 h 749"/>
                <a:gd name="T36" fmla="*/ 454 w 613"/>
                <a:gd name="T37" fmla="*/ 227 h 749"/>
                <a:gd name="T38" fmla="*/ 522 w 613"/>
                <a:gd name="T39" fmla="*/ 159 h 749"/>
                <a:gd name="T40" fmla="*/ 613 w 613"/>
                <a:gd name="T41" fmla="*/ 159 h 749"/>
                <a:gd name="T42" fmla="*/ 613 w 613"/>
                <a:gd name="T43" fmla="*/ 114 h 749"/>
                <a:gd name="T44" fmla="*/ 567 w 613"/>
                <a:gd name="T45" fmla="*/ 91 h 749"/>
                <a:gd name="T46" fmla="*/ 590 w 613"/>
                <a:gd name="T47" fmla="*/ 23 h 749"/>
                <a:gd name="T48" fmla="*/ 545 w 613"/>
                <a:gd name="T49" fmla="*/ 0 h 749"/>
                <a:gd name="T50" fmla="*/ 477 w 613"/>
                <a:gd name="T51" fmla="*/ 46 h 749"/>
                <a:gd name="T52" fmla="*/ 386 w 613"/>
                <a:gd name="T53" fmla="*/ 68 h 749"/>
                <a:gd name="T54" fmla="*/ 386 w 613"/>
                <a:gd name="T55" fmla="*/ 23 h 749"/>
                <a:gd name="T56" fmla="*/ 341 w 613"/>
                <a:gd name="T57" fmla="*/ 23 h 749"/>
                <a:gd name="T58" fmla="*/ 272 w 613"/>
                <a:gd name="T59" fmla="*/ 68 h 749"/>
                <a:gd name="T60" fmla="*/ 250 w 613"/>
                <a:gd name="T61" fmla="*/ 136 h 749"/>
                <a:gd name="T62" fmla="*/ 159 w 613"/>
                <a:gd name="T63" fmla="*/ 204 h 749"/>
                <a:gd name="T64" fmla="*/ 182 w 613"/>
                <a:gd name="T65" fmla="*/ 250 h 749"/>
                <a:gd name="T66" fmla="*/ 136 w 613"/>
                <a:gd name="T67" fmla="*/ 295 h 749"/>
                <a:gd name="T68" fmla="*/ 136 w 613"/>
                <a:gd name="T69" fmla="*/ 363 h 749"/>
                <a:gd name="T70" fmla="*/ 91 w 613"/>
                <a:gd name="T71" fmla="*/ 408 h 749"/>
                <a:gd name="T72" fmla="*/ 23 w 613"/>
                <a:gd name="T73" fmla="*/ 408 h 749"/>
                <a:gd name="T74" fmla="*/ 0 w 613"/>
                <a:gd name="T75" fmla="*/ 454 h 749"/>
                <a:gd name="T76" fmla="*/ 46 w 613"/>
                <a:gd name="T77" fmla="*/ 477 h 749"/>
                <a:gd name="T78" fmla="*/ 46 w 613"/>
                <a:gd name="T79" fmla="*/ 545 h 749"/>
                <a:gd name="T80" fmla="*/ 91 w 613"/>
                <a:gd name="T81" fmla="*/ 613 h 749"/>
                <a:gd name="T82" fmla="*/ 46 w 613"/>
                <a:gd name="T83" fmla="*/ 658 h 749"/>
                <a:gd name="T84" fmla="*/ 23 w 613"/>
                <a:gd name="T85" fmla="*/ 726 h 749"/>
                <a:gd name="T86" fmla="*/ 91 w 613"/>
                <a:gd name="T87" fmla="*/ 749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13" h="749">
                  <a:moveTo>
                    <a:pt x="91" y="749"/>
                  </a:moveTo>
                  <a:lnTo>
                    <a:pt x="250" y="703"/>
                  </a:lnTo>
                  <a:lnTo>
                    <a:pt x="250" y="635"/>
                  </a:lnTo>
                  <a:lnTo>
                    <a:pt x="295" y="613"/>
                  </a:lnTo>
                  <a:lnTo>
                    <a:pt x="295" y="545"/>
                  </a:lnTo>
                  <a:lnTo>
                    <a:pt x="341" y="499"/>
                  </a:lnTo>
                  <a:lnTo>
                    <a:pt x="363" y="522"/>
                  </a:lnTo>
                  <a:lnTo>
                    <a:pt x="386" y="477"/>
                  </a:lnTo>
                  <a:lnTo>
                    <a:pt x="522" y="545"/>
                  </a:lnTo>
                  <a:lnTo>
                    <a:pt x="522" y="499"/>
                  </a:lnTo>
                  <a:lnTo>
                    <a:pt x="522" y="477"/>
                  </a:lnTo>
                  <a:lnTo>
                    <a:pt x="499" y="431"/>
                  </a:lnTo>
                  <a:lnTo>
                    <a:pt x="522" y="386"/>
                  </a:lnTo>
                  <a:lnTo>
                    <a:pt x="499" y="363"/>
                  </a:lnTo>
                  <a:lnTo>
                    <a:pt x="545" y="340"/>
                  </a:lnTo>
                  <a:lnTo>
                    <a:pt x="545" y="295"/>
                  </a:lnTo>
                  <a:lnTo>
                    <a:pt x="499" y="295"/>
                  </a:lnTo>
                  <a:lnTo>
                    <a:pt x="454" y="250"/>
                  </a:lnTo>
                  <a:lnTo>
                    <a:pt x="454" y="227"/>
                  </a:lnTo>
                  <a:lnTo>
                    <a:pt x="522" y="159"/>
                  </a:lnTo>
                  <a:lnTo>
                    <a:pt x="613" y="159"/>
                  </a:lnTo>
                  <a:lnTo>
                    <a:pt x="613" y="114"/>
                  </a:lnTo>
                  <a:lnTo>
                    <a:pt x="567" y="91"/>
                  </a:lnTo>
                  <a:lnTo>
                    <a:pt x="590" y="23"/>
                  </a:lnTo>
                  <a:lnTo>
                    <a:pt x="545" y="0"/>
                  </a:lnTo>
                  <a:lnTo>
                    <a:pt x="477" y="46"/>
                  </a:lnTo>
                  <a:lnTo>
                    <a:pt x="386" y="68"/>
                  </a:lnTo>
                  <a:lnTo>
                    <a:pt x="386" y="23"/>
                  </a:lnTo>
                  <a:lnTo>
                    <a:pt x="341" y="23"/>
                  </a:lnTo>
                  <a:lnTo>
                    <a:pt x="272" y="68"/>
                  </a:lnTo>
                  <a:lnTo>
                    <a:pt x="250" y="136"/>
                  </a:lnTo>
                  <a:lnTo>
                    <a:pt x="159" y="204"/>
                  </a:lnTo>
                  <a:lnTo>
                    <a:pt x="182" y="250"/>
                  </a:lnTo>
                  <a:lnTo>
                    <a:pt x="136" y="295"/>
                  </a:lnTo>
                  <a:lnTo>
                    <a:pt x="136" y="363"/>
                  </a:lnTo>
                  <a:lnTo>
                    <a:pt x="91" y="408"/>
                  </a:lnTo>
                  <a:lnTo>
                    <a:pt x="23" y="408"/>
                  </a:lnTo>
                  <a:lnTo>
                    <a:pt x="0" y="454"/>
                  </a:lnTo>
                  <a:lnTo>
                    <a:pt x="46" y="477"/>
                  </a:lnTo>
                  <a:lnTo>
                    <a:pt x="46" y="545"/>
                  </a:lnTo>
                  <a:lnTo>
                    <a:pt x="91" y="613"/>
                  </a:lnTo>
                  <a:lnTo>
                    <a:pt x="46" y="658"/>
                  </a:lnTo>
                  <a:lnTo>
                    <a:pt x="23" y="726"/>
                  </a:lnTo>
                  <a:lnTo>
                    <a:pt x="91" y="7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7" name="Freeform 35">
              <a:extLst>
                <a:ext uri="{FF2B5EF4-FFF2-40B4-BE49-F238E27FC236}">
                  <a16:creationId xmlns:a16="http://schemas.microsoft.com/office/drawing/2014/main" id="{D476538A-FBF1-4108-9B64-7C7FD737FDF0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1" y="2889"/>
              <a:ext cx="412" cy="411"/>
            </a:xfrm>
            <a:custGeom>
              <a:avLst/>
              <a:gdLst>
                <a:gd name="T0" fmla="*/ 431 w 590"/>
                <a:gd name="T1" fmla="*/ 590 h 590"/>
                <a:gd name="T2" fmla="*/ 454 w 590"/>
                <a:gd name="T3" fmla="*/ 522 h 590"/>
                <a:gd name="T4" fmla="*/ 499 w 590"/>
                <a:gd name="T5" fmla="*/ 477 h 590"/>
                <a:gd name="T6" fmla="*/ 454 w 590"/>
                <a:gd name="T7" fmla="*/ 409 h 590"/>
                <a:gd name="T8" fmla="*/ 454 w 590"/>
                <a:gd name="T9" fmla="*/ 341 h 590"/>
                <a:gd name="T10" fmla="*/ 408 w 590"/>
                <a:gd name="T11" fmla="*/ 318 h 590"/>
                <a:gd name="T12" fmla="*/ 431 w 590"/>
                <a:gd name="T13" fmla="*/ 272 h 590"/>
                <a:gd name="T14" fmla="*/ 499 w 590"/>
                <a:gd name="T15" fmla="*/ 272 h 590"/>
                <a:gd name="T16" fmla="*/ 544 w 590"/>
                <a:gd name="T17" fmla="*/ 227 h 590"/>
                <a:gd name="T18" fmla="*/ 544 w 590"/>
                <a:gd name="T19" fmla="*/ 159 h 590"/>
                <a:gd name="T20" fmla="*/ 590 w 590"/>
                <a:gd name="T21" fmla="*/ 114 h 590"/>
                <a:gd name="T22" fmla="*/ 567 w 590"/>
                <a:gd name="T23" fmla="*/ 68 h 590"/>
                <a:gd name="T24" fmla="*/ 499 w 590"/>
                <a:gd name="T25" fmla="*/ 23 h 590"/>
                <a:gd name="T26" fmla="*/ 431 w 590"/>
                <a:gd name="T27" fmla="*/ 23 h 590"/>
                <a:gd name="T28" fmla="*/ 363 w 590"/>
                <a:gd name="T29" fmla="*/ 46 h 590"/>
                <a:gd name="T30" fmla="*/ 295 w 590"/>
                <a:gd name="T31" fmla="*/ 0 h 590"/>
                <a:gd name="T32" fmla="*/ 272 w 590"/>
                <a:gd name="T33" fmla="*/ 46 h 590"/>
                <a:gd name="T34" fmla="*/ 295 w 590"/>
                <a:gd name="T35" fmla="*/ 68 h 590"/>
                <a:gd name="T36" fmla="*/ 227 w 590"/>
                <a:gd name="T37" fmla="*/ 136 h 590"/>
                <a:gd name="T38" fmla="*/ 204 w 590"/>
                <a:gd name="T39" fmla="*/ 182 h 590"/>
                <a:gd name="T40" fmla="*/ 250 w 590"/>
                <a:gd name="T41" fmla="*/ 250 h 590"/>
                <a:gd name="T42" fmla="*/ 204 w 590"/>
                <a:gd name="T43" fmla="*/ 272 h 590"/>
                <a:gd name="T44" fmla="*/ 136 w 590"/>
                <a:gd name="T45" fmla="*/ 250 h 590"/>
                <a:gd name="T46" fmla="*/ 91 w 590"/>
                <a:gd name="T47" fmla="*/ 250 h 590"/>
                <a:gd name="T48" fmla="*/ 45 w 590"/>
                <a:gd name="T49" fmla="*/ 227 h 590"/>
                <a:gd name="T50" fmla="*/ 23 w 590"/>
                <a:gd name="T51" fmla="*/ 272 h 590"/>
                <a:gd name="T52" fmla="*/ 23 w 590"/>
                <a:gd name="T53" fmla="*/ 341 h 590"/>
                <a:gd name="T54" fmla="*/ 45 w 590"/>
                <a:gd name="T55" fmla="*/ 409 h 590"/>
                <a:gd name="T56" fmla="*/ 0 w 590"/>
                <a:gd name="T57" fmla="*/ 454 h 590"/>
                <a:gd name="T58" fmla="*/ 0 w 590"/>
                <a:gd name="T59" fmla="*/ 499 h 590"/>
                <a:gd name="T60" fmla="*/ 68 w 590"/>
                <a:gd name="T61" fmla="*/ 477 h 590"/>
                <a:gd name="T62" fmla="*/ 91 w 590"/>
                <a:gd name="T63" fmla="*/ 545 h 590"/>
                <a:gd name="T64" fmla="*/ 136 w 590"/>
                <a:gd name="T65" fmla="*/ 477 h 590"/>
                <a:gd name="T66" fmla="*/ 250 w 590"/>
                <a:gd name="T67" fmla="*/ 454 h 590"/>
                <a:gd name="T68" fmla="*/ 272 w 590"/>
                <a:gd name="T69" fmla="*/ 522 h 590"/>
                <a:gd name="T70" fmla="*/ 318 w 590"/>
                <a:gd name="T71" fmla="*/ 545 h 590"/>
                <a:gd name="T72" fmla="*/ 340 w 590"/>
                <a:gd name="T73" fmla="*/ 522 h 590"/>
                <a:gd name="T74" fmla="*/ 386 w 590"/>
                <a:gd name="T75" fmla="*/ 590 h 590"/>
                <a:gd name="T76" fmla="*/ 408 w 590"/>
                <a:gd name="T77" fmla="*/ 567 h 590"/>
                <a:gd name="T78" fmla="*/ 431 w 590"/>
                <a:gd name="T79" fmla="*/ 59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590" h="590">
                  <a:moveTo>
                    <a:pt x="431" y="590"/>
                  </a:moveTo>
                  <a:lnTo>
                    <a:pt x="454" y="522"/>
                  </a:lnTo>
                  <a:lnTo>
                    <a:pt x="499" y="477"/>
                  </a:lnTo>
                  <a:lnTo>
                    <a:pt x="454" y="409"/>
                  </a:lnTo>
                  <a:lnTo>
                    <a:pt x="454" y="341"/>
                  </a:lnTo>
                  <a:lnTo>
                    <a:pt x="408" y="318"/>
                  </a:lnTo>
                  <a:lnTo>
                    <a:pt x="431" y="272"/>
                  </a:lnTo>
                  <a:lnTo>
                    <a:pt x="499" y="272"/>
                  </a:lnTo>
                  <a:lnTo>
                    <a:pt x="544" y="227"/>
                  </a:lnTo>
                  <a:lnTo>
                    <a:pt x="544" y="159"/>
                  </a:lnTo>
                  <a:lnTo>
                    <a:pt x="590" y="114"/>
                  </a:lnTo>
                  <a:lnTo>
                    <a:pt x="567" y="68"/>
                  </a:lnTo>
                  <a:lnTo>
                    <a:pt x="499" y="23"/>
                  </a:lnTo>
                  <a:lnTo>
                    <a:pt x="431" y="23"/>
                  </a:lnTo>
                  <a:lnTo>
                    <a:pt x="363" y="46"/>
                  </a:lnTo>
                  <a:lnTo>
                    <a:pt x="295" y="0"/>
                  </a:lnTo>
                  <a:lnTo>
                    <a:pt x="272" y="46"/>
                  </a:lnTo>
                  <a:lnTo>
                    <a:pt x="295" y="68"/>
                  </a:lnTo>
                  <a:lnTo>
                    <a:pt x="227" y="136"/>
                  </a:lnTo>
                  <a:lnTo>
                    <a:pt x="204" y="182"/>
                  </a:lnTo>
                  <a:lnTo>
                    <a:pt x="250" y="250"/>
                  </a:lnTo>
                  <a:lnTo>
                    <a:pt x="204" y="272"/>
                  </a:lnTo>
                  <a:lnTo>
                    <a:pt x="136" y="250"/>
                  </a:lnTo>
                  <a:lnTo>
                    <a:pt x="91" y="250"/>
                  </a:lnTo>
                  <a:lnTo>
                    <a:pt x="45" y="227"/>
                  </a:lnTo>
                  <a:lnTo>
                    <a:pt x="23" y="272"/>
                  </a:lnTo>
                  <a:lnTo>
                    <a:pt x="23" y="341"/>
                  </a:lnTo>
                  <a:lnTo>
                    <a:pt x="45" y="409"/>
                  </a:lnTo>
                  <a:lnTo>
                    <a:pt x="0" y="454"/>
                  </a:lnTo>
                  <a:lnTo>
                    <a:pt x="0" y="499"/>
                  </a:lnTo>
                  <a:lnTo>
                    <a:pt x="68" y="477"/>
                  </a:lnTo>
                  <a:lnTo>
                    <a:pt x="91" y="545"/>
                  </a:lnTo>
                  <a:lnTo>
                    <a:pt x="136" y="477"/>
                  </a:lnTo>
                  <a:lnTo>
                    <a:pt x="250" y="454"/>
                  </a:lnTo>
                  <a:lnTo>
                    <a:pt x="272" y="522"/>
                  </a:lnTo>
                  <a:lnTo>
                    <a:pt x="318" y="545"/>
                  </a:lnTo>
                  <a:lnTo>
                    <a:pt x="340" y="522"/>
                  </a:lnTo>
                  <a:lnTo>
                    <a:pt x="386" y="590"/>
                  </a:lnTo>
                  <a:lnTo>
                    <a:pt x="408" y="567"/>
                  </a:lnTo>
                  <a:lnTo>
                    <a:pt x="431" y="5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8" name="Freeform 36">
              <a:extLst>
                <a:ext uri="{FF2B5EF4-FFF2-40B4-BE49-F238E27FC236}">
                  <a16:creationId xmlns:a16="http://schemas.microsoft.com/office/drawing/2014/main" id="{91AE97F7-DAC8-4CC5-BA0D-F2082CEA2725}"/>
                </a:ext>
              </a:extLst>
            </p:cNvPr>
            <p:cNvSpPr>
              <a:spLocks/>
            </p:cNvSpPr>
            <p:nvPr/>
          </p:nvSpPr>
          <p:spPr bwMode="auto">
            <a:xfrm>
              <a:off x="2755" y="3206"/>
              <a:ext cx="284" cy="253"/>
            </a:xfrm>
            <a:custGeom>
              <a:avLst/>
              <a:gdLst>
                <a:gd name="T0" fmla="*/ 68 w 408"/>
                <a:gd name="T1" fmla="*/ 363 h 363"/>
                <a:gd name="T2" fmla="*/ 249 w 408"/>
                <a:gd name="T3" fmla="*/ 363 h 363"/>
                <a:gd name="T4" fmla="*/ 272 w 408"/>
                <a:gd name="T5" fmla="*/ 295 h 363"/>
                <a:gd name="T6" fmla="*/ 317 w 408"/>
                <a:gd name="T7" fmla="*/ 295 h 363"/>
                <a:gd name="T8" fmla="*/ 340 w 408"/>
                <a:gd name="T9" fmla="*/ 249 h 363"/>
                <a:gd name="T10" fmla="*/ 408 w 408"/>
                <a:gd name="T11" fmla="*/ 204 h 363"/>
                <a:gd name="T12" fmla="*/ 408 w 408"/>
                <a:gd name="T13" fmla="*/ 159 h 363"/>
                <a:gd name="T14" fmla="*/ 340 w 408"/>
                <a:gd name="T15" fmla="*/ 136 h 363"/>
                <a:gd name="T16" fmla="*/ 317 w 408"/>
                <a:gd name="T17" fmla="*/ 113 h 363"/>
                <a:gd name="T18" fmla="*/ 295 w 408"/>
                <a:gd name="T19" fmla="*/ 136 h 363"/>
                <a:gd name="T20" fmla="*/ 249 w 408"/>
                <a:gd name="T21" fmla="*/ 68 h 363"/>
                <a:gd name="T22" fmla="*/ 227 w 408"/>
                <a:gd name="T23" fmla="*/ 91 h 363"/>
                <a:gd name="T24" fmla="*/ 181 w 408"/>
                <a:gd name="T25" fmla="*/ 68 h 363"/>
                <a:gd name="T26" fmla="*/ 159 w 408"/>
                <a:gd name="T27" fmla="*/ 0 h 363"/>
                <a:gd name="T28" fmla="*/ 45 w 408"/>
                <a:gd name="T29" fmla="*/ 23 h 363"/>
                <a:gd name="T30" fmla="*/ 0 w 408"/>
                <a:gd name="T31" fmla="*/ 91 h 363"/>
                <a:gd name="T32" fmla="*/ 22 w 408"/>
                <a:gd name="T33" fmla="*/ 91 h 363"/>
                <a:gd name="T34" fmla="*/ 45 w 408"/>
                <a:gd name="T35" fmla="*/ 136 h 363"/>
                <a:gd name="T36" fmla="*/ 91 w 408"/>
                <a:gd name="T37" fmla="*/ 136 h 363"/>
                <a:gd name="T38" fmla="*/ 45 w 408"/>
                <a:gd name="T39" fmla="*/ 181 h 363"/>
                <a:gd name="T40" fmla="*/ 45 w 408"/>
                <a:gd name="T41" fmla="*/ 249 h 363"/>
                <a:gd name="T42" fmla="*/ 22 w 408"/>
                <a:gd name="T43" fmla="*/ 272 h 363"/>
                <a:gd name="T44" fmla="*/ 68 w 408"/>
                <a:gd name="T45" fmla="*/ 317 h 363"/>
                <a:gd name="T46" fmla="*/ 68 w 408"/>
                <a:gd name="T47" fmla="*/ 295 h 363"/>
                <a:gd name="T48" fmla="*/ 45 w 408"/>
                <a:gd name="T49" fmla="*/ 272 h 363"/>
                <a:gd name="T50" fmla="*/ 68 w 408"/>
                <a:gd name="T51" fmla="*/ 227 h 363"/>
                <a:gd name="T52" fmla="*/ 91 w 408"/>
                <a:gd name="T53" fmla="*/ 227 h 363"/>
                <a:gd name="T54" fmla="*/ 91 w 408"/>
                <a:gd name="T55" fmla="*/ 272 h 363"/>
                <a:gd name="T56" fmla="*/ 113 w 408"/>
                <a:gd name="T57" fmla="*/ 272 h 363"/>
                <a:gd name="T58" fmla="*/ 159 w 408"/>
                <a:gd name="T59" fmla="*/ 295 h 363"/>
                <a:gd name="T60" fmla="*/ 181 w 408"/>
                <a:gd name="T61" fmla="*/ 272 h 363"/>
                <a:gd name="T62" fmla="*/ 204 w 408"/>
                <a:gd name="T63" fmla="*/ 295 h 363"/>
                <a:gd name="T64" fmla="*/ 204 w 408"/>
                <a:gd name="T65" fmla="*/ 340 h 363"/>
                <a:gd name="T66" fmla="*/ 159 w 408"/>
                <a:gd name="T67" fmla="*/ 340 h 363"/>
                <a:gd name="T68" fmla="*/ 103 w 408"/>
                <a:gd name="T69" fmla="*/ 337 h 363"/>
                <a:gd name="T70" fmla="*/ 68 w 408"/>
                <a:gd name="T71" fmla="*/ 363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08" h="363">
                  <a:moveTo>
                    <a:pt x="68" y="363"/>
                  </a:moveTo>
                  <a:lnTo>
                    <a:pt x="249" y="363"/>
                  </a:lnTo>
                  <a:lnTo>
                    <a:pt x="272" y="295"/>
                  </a:lnTo>
                  <a:lnTo>
                    <a:pt x="317" y="295"/>
                  </a:lnTo>
                  <a:lnTo>
                    <a:pt x="340" y="249"/>
                  </a:lnTo>
                  <a:lnTo>
                    <a:pt x="408" y="204"/>
                  </a:lnTo>
                  <a:lnTo>
                    <a:pt x="408" y="159"/>
                  </a:lnTo>
                  <a:lnTo>
                    <a:pt x="340" y="136"/>
                  </a:lnTo>
                  <a:lnTo>
                    <a:pt x="317" y="113"/>
                  </a:lnTo>
                  <a:lnTo>
                    <a:pt x="295" y="136"/>
                  </a:lnTo>
                  <a:lnTo>
                    <a:pt x="249" y="68"/>
                  </a:lnTo>
                  <a:lnTo>
                    <a:pt x="227" y="91"/>
                  </a:lnTo>
                  <a:lnTo>
                    <a:pt x="181" y="68"/>
                  </a:lnTo>
                  <a:lnTo>
                    <a:pt x="159" y="0"/>
                  </a:lnTo>
                  <a:lnTo>
                    <a:pt x="45" y="23"/>
                  </a:lnTo>
                  <a:lnTo>
                    <a:pt x="0" y="91"/>
                  </a:lnTo>
                  <a:lnTo>
                    <a:pt x="22" y="91"/>
                  </a:lnTo>
                  <a:lnTo>
                    <a:pt x="45" y="136"/>
                  </a:lnTo>
                  <a:lnTo>
                    <a:pt x="91" y="136"/>
                  </a:lnTo>
                  <a:lnTo>
                    <a:pt x="45" y="181"/>
                  </a:lnTo>
                  <a:lnTo>
                    <a:pt x="45" y="249"/>
                  </a:lnTo>
                  <a:lnTo>
                    <a:pt x="22" y="272"/>
                  </a:lnTo>
                  <a:lnTo>
                    <a:pt x="68" y="317"/>
                  </a:lnTo>
                  <a:lnTo>
                    <a:pt x="68" y="295"/>
                  </a:lnTo>
                  <a:lnTo>
                    <a:pt x="45" y="272"/>
                  </a:lnTo>
                  <a:lnTo>
                    <a:pt x="68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113" y="272"/>
                  </a:lnTo>
                  <a:lnTo>
                    <a:pt x="159" y="295"/>
                  </a:lnTo>
                  <a:lnTo>
                    <a:pt x="181" y="272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159" y="340"/>
                  </a:lnTo>
                  <a:lnTo>
                    <a:pt x="103" y="337"/>
                  </a:lnTo>
                  <a:lnTo>
                    <a:pt x="68" y="36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49" name="Freeform 37">
              <a:extLst>
                <a:ext uri="{FF2B5EF4-FFF2-40B4-BE49-F238E27FC236}">
                  <a16:creationId xmlns:a16="http://schemas.microsoft.com/office/drawing/2014/main" id="{8F74B61E-C0F4-4FEA-B342-6048FD9CDED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5" y="3222"/>
              <a:ext cx="331" cy="442"/>
            </a:xfrm>
            <a:custGeom>
              <a:avLst/>
              <a:gdLst>
                <a:gd name="T0" fmla="*/ 340 w 476"/>
                <a:gd name="T1" fmla="*/ 22 h 635"/>
                <a:gd name="T2" fmla="*/ 408 w 476"/>
                <a:gd name="T3" fmla="*/ 0 h 635"/>
                <a:gd name="T4" fmla="*/ 431 w 476"/>
                <a:gd name="T5" fmla="*/ 68 h 635"/>
                <a:gd name="T6" fmla="*/ 453 w 476"/>
                <a:gd name="T7" fmla="*/ 68 h 635"/>
                <a:gd name="T8" fmla="*/ 476 w 476"/>
                <a:gd name="T9" fmla="*/ 113 h 635"/>
                <a:gd name="T10" fmla="*/ 408 w 476"/>
                <a:gd name="T11" fmla="*/ 136 h 635"/>
                <a:gd name="T12" fmla="*/ 385 w 476"/>
                <a:gd name="T13" fmla="*/ 181 h 635"/>
                <a:gd name="T14" fmla="*/ 317 w 476"/>
                <a:gd name="T15" fmla="*/ 226 h 635"/>
                <a:gd name="T16" fmla="*/ 340 w 476"/>
                <a:gd name="T17" fmla="*/ 272 h 635"/>
                <a:gd name="T18" fmla="*/ 317 w 476"/>
                <a:gd name="T19" fmla="*/ 294 h 635"/>
                <a:gd name="T20" fmla="*/ 363 w 476"/>
                <a:gd name="T21" fmla="*/ 317 h 635"/>
                <a:gd name="T22" fmla="*/ 408 w 476"/>
                <a:gd name="T23" fmla="*/ 362 h 635"/>
                <a:gd name="T24" fmla="*/ 453 w 476"/>
                <a:gd name="T25" fmla="*/ 408 h 635"/>
                <a:gd name="T26" fmla="*/ 408 w 476"/>
                <a:gd name="T27" fmla="*/ 430 h 635"/>
                <a:gd name="T28" fmla="*/ 408 w 476"/>
                <a:gd name="T29" fmla="*/ 453 h 635"/>
                <a:gd name="T30" fmla="*/ 385 w 476"/>
                <a:gd name="T31" fmla="*/ 430 h 635"/>
                <a:gd name="T32" fmla="*/ 340 w 476"/>
                <a:gd name="T33" fmla="*/ 430 h 635"/>
                <a:gd name="T34" fmla="*/ 317 w 476"/>
                <a:gd name="T35" fmla="*/ 430 h 635"/>
                <a:gd name="T36" fmla="*/ 204 w 476"/>
                <a:gd name="T37" fmla="*/ 430 h 635"/>
                <a:gd name="T38" fmla="*/ 181 w 476"/>
                <a:gd name="T39" fmla="*/ 476 h 635"/>
                <a:gd name="T40" fmla="*/ 159 w 476"/>
                <a:gd name="T41" fmla="*/ 476 h 635"/>
                <a:gd name="T42" fmla="*/ 136 w 476"/>
                <a:gd name="T43" fmla="*/ 499 h 635"/>
                <a:gd name="T44" fmla="*/ 159 w 476"/>
                <a:gd name="T45" fmla="*/ 521 h 635"/>
                <a:gd name="T46" fmla="*/ 136 w 476"/>
                <a:gd name="T47" fmla="*/ 544 h 635"/>
                <a:gd name="T48" fmla="*/ 68 w 476"/>
                <a:gd name="T49" fmla="*/ 567 h 635"/>
                <a:gd name="T50" fmla="*/ 45 w 476"/>
                <a:gd name="T51" fmla="*/ 635 h 635"/>
                <a:gd name="T52" fmla="*/ 0 w 476"/>
                <a:gd name="T53" fmla="*/ 567 h 635"/>
                <a:gd name="T54" fmla="*/ 23 w 476"/>
                <a:gd name="T55" fmla="*/ 521 h 635"/>
                <a:gd name="T56" fmla="*/ 68 w 476"/>
                <a:gd name="T57" fmla="*/ 521 h 635"/>
                <a:gd name="T58" fmla="*/ 113 w 476"/>
                <a:gd name="T59" fmla="*/ 499 h 635"/>
                <a:gd name="T60" fmla="*/ 159 w 476"/>
                <a:gd name="T61" fmla="*/ 317 h 635"/>
                <a:gd name="T62" fmla="*/ 204 w 476"/>
                <a:gd name="T63" fmla="*/ 294 h 635"/>
                <a:gd name="T64" fmla="*/ 159 w 476"/>
                <a:gd name="T65" fmla="*/ 272 h 635"/>
                <a:gd name="T66" fmla="*/ 181 w 476"/>
                <a:gd name="T67" fmla="*/ 226 h 635"/>
                <a:gd name="T68" fmla="*/ 159 w 476"/>
                <a:gd name="T69" fmla="*/ 181 h 635"/>
                <a:gd name="T70" fmla="*/ 181 w 476"/>
                <a:gd name="T71" fmla="*/ 136 h 635"/>
                <a:gd name="T72" fmla="*/ 204 w 476"/>
                <a:gd name="T73" fmla="*/ 113 h 635"/>
                <a:gd name="T74" fmla="*/ 272 w 476"/>
                <a:gd name="T75" fmla="*/ 158 h 635"/>
                <a:gd name="T76" fmla="*/ 340 w 476"/>
                <a:gd name="T77" fmla="*/ 113 h 635"/>
                <a:gd name="T78" fmla="*/ 340 w 476"/>
                <a:gd name="T79" fmla="*/ 68 h 635"/>
                <a:gd name="T80" fmla="*/ 363 w 476"/>
                <a:gd name="T81" fmla="*/ 45 h 635"/>
                <a:gd name="T82" fmla="*/ 340 w 476"/>
                <a:gd name="T83" fmla="*/ 2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76" h="635">
                  <a:moveTo>
                    <a:pt x="340" y="22"/>
                  </a:moveTo>
                  <a:lnTo>
                    <a:pt x="408" y="0"/>
                  </a:lnTo>
                  <a:lnTo>
                    <a:pt x="431" y="68"/>
                  </a:lnTo>
                  <a:lnTo>
                    <a:pt x="453" y="68"/>
                  </a:lnTo>
                  <a:lnTo>
                    <a:pt x="476" y="113"/>
                  </a:lnTo>
                  <a:lnTo>
                    <a:pt x="408" y="136"/>
                  </a:lnTo>
                  <a:lnTo>
                    <a:pt x="385" y="181"/>
                  </a:lnTo>
                  <a:lnTo>
                    <a:pt x="317" y="226"/>
                  </a:lnTo>
                  <a:lnTo>
                    <a:pt x="340" y="272"/>
                  </a:lnTo>
                  <a:lnTo>
                    <a:pt x="317" y="294"/>
                  </a:lnTo>
                  <a:lnTo>
                    <a:pt x="363" y="317"/>
                  </a:lnTo>
                  <a:lnTo>
                    <a:pt x="408" y="362"/>
                  </a:lnTo>
                  <a:lnTo>
                    <a:pt x="453" y="408"/>
                  </a:lnTo>
                  <a:lnTo>
                    <a:pt x="408" y="430"/>
                  </a:lnTo>
                  <a:lnTo>
                    <a:pt x="408" y="453"/>
                  </a:lnTo>
                  <a:lnTo>
                    <a:pt x="385" y="430"/>
                  </a:lnTo>
                  <a:lnTo>
                    <a:pt x="340" y="430"/>
                  </a:lnTo>
                  <a:lnTo>
                    <a:pt x="317" y="430"/>
                  </a:lnTo>
                  <a:lnTo>
                    <a:pt x="204" y="430"/>
                  </a:lnTo>
                  <a:lnTo>
                    <a:pt x="181" y="476"/>
                  </a:lnTo>
                  <a:lnTo>
                    <a:pt x="159" y="476"/>
                  </a:lnTo>
                  <a:lnTo>
                    <a:pt x="136" y="499"/>
                  </a:lnTo>
                  <a:lnTo>
                    <a:pt x="159" y="521"/>
                  </a:lnTo>
                  <a:lnTo>
                    <a:pt x="136" y="544"/>
                  </a:lnTo>
                  <a:lnTo>
                    <a:pt x="68" y="567"/>
                  </a:lnTo>
                  <a:lnTo>
                    <a:pt x="45" y="635"/>
                  </a:lnTo>
                  <a:lnTo>
                    <a:pt x="0" y="567"/>
                  </a:lnTo>
                  <a:lnTo>
                    <a:pt x="23" y="521"/>
                  </a:lnTo>
                  <a:lnTo>
                    <a:pt x="68" y="521"/>
                  </a:lnTo>
                  <a:lnTo>
                    <a:pt x="113" y="499"/>
                  </a:lnTo>
                  <a:lnTo>
                    <a:pt x="159" y="317"/>
                  </a:lnTo>
                  <a:lnTo>
                    <a:pt x="204" y="294"/>
                  </a:lnTo>
                  <a:lnTo>
                    <a:pt x="159" y="272"/>
                  </a:lnTo>
                  <a:lnTo>
                    <a:pt x="181" y="226"/>
                  </a:lnTo>
                  <a:lnTo>
                    <a:pt x="159" y="181"/>
                  </a:lnTo>
                  <a:lnTo>
                    <a:pt x="181" y="136"/>
                  </a:lnTo>
                  <a:lnTo>
                    <a:pt x="204" y="113"/>
                  </a:lnTo>
                  <a:lnTo>
                    <a:pt x="272" y="158"/>
                  </a:lnTo>
                  <a:lnTo>
                    <a:pt x="340" y="113"/>
                  </a:lnTo>
                  <a:lnTo>
                    <a:pt x="340" y="68"/>
                  </a:lnTo>
                  <a:lnTo>
                    <a:pt x="363" y="45"/>
                  </a:lnTo>
                  <a:lnTo>
                    <a:pt x="340" y="2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0" name="Freeform 38">
              <a:extLst>
                <a:ext uri="{FF2B5EF4-FFF2-40B4-BE49-F238E27FC236}">
                  <a16:creationId xmlns:a16="http://schemas.microsoft.com/office/drawing/2014/main" id="{00A38176-1216-4716-B0A9-F93CC53C56DC}"/>
                </a:ext>
              </a:extLst>
            </p:cNvPr>
            <p:cNvSpPr>
              <a:spLocks/>
            </p:cNvSpPr>
            <p:nvPr/>
          </p:nvSpPr>
          <p:spPr bwMode="auto">
            <a:xfrm>
              <a:off x="2391" y="3316"/>
              <a:ext cx="206" cy="301"/>
            </a:xfrm>
            <a:custGeom>
              <a:avLst/>
              <a:gdLst>
                <a:gd name="T0" fmla="*/ 250 w 295"/>
                <a:gd name="T1" fmla="*/ 45 h 431"/>
                <a:gd name="T2" fmla="*/ 272 w 295"/>
                <a:gd name="T3" fmla="*/ 90 h 431"/>
                <a:gd name="T4" fmla="*/ 250 w 295"/>
                <a:gd name="T5" fmla="*/ 136 h 431"/>
                <a:gd name="T6" fmla="*/ 295 w 295"/>
                <a:gd name="T7" fmla="*/ 158 h 431"/>
                <a:gd name="T8" fmla="*/ 250 w 295"/>
                <a:gd name="T9" fmla="*/ 181 h 431"/>
                <a:gd name="T10" fmla="*/ 204 w 295"/>
                <a:gd name="T11" fmla="*/ 363 h 431"/>
                <a:gd name="T12" fmla="*/ 159 w 295"/>
                <a:gd name="T13" fmla="*/ 385 h 431"/>
                <a:gd name="T14" fmla="*/ 114 w 295"/>
                <a:gd name="T15" fmla="*/ 385 h 431"/>
                <a:gd name="T16" fmla="*/ 91 w 295"/>
                <a:gd name="T17" fmla="*/ 431 h 431"/>
                <a:gd name="T18" fmla="*/ 0 w 295"/>
                <a:gd name="T19" fmla="*/ 363 h 431"/>
                <a:gd name="T20" fmla="*/ 0 w 295"/>
                <a:gd name="T21" fmla="*/ 294 h 431"/>
                <a:gd name="T22" fmla="*/ 46 w 295"/>
                <a:gd name="T23" fmla="*/ 249 h 431"/>
                <a:gd name="T24" fmla="*/ 91 w 295"/>
                <a:gd name="T25" fmla="*/ 249 h 431"/>
                <a:gd name="T26" fmla="*/ 68 w 295"/>
                <a:gd name="T27" fmla="*/ 158 h 431"/>
                <a:gd name="T28" fmla="*/ 114 w 295"/>
                <a:gd name="T29" fmla="*/ 90 h 431"/>
                <a:gd name="T30" fmla="*/ 114 w 295"/>
                <a:gd name="T31" fmla="*/ 45 h 431"/>
                <a:gd name="T32" fmla="*/ 159 w 295"/>
                <a:gd name="T33" fmla="*/ 0 h 431"/>
                <a:gd name="T34" fmla="*/ 159 w 295"/>
                <a:gd name="T35" fmla="*/ 45 h 431"/>
                <a:gd name="T36" fmla="*/ 250 w 295"/>
                <a:gd name="T37" fmla="*/ 45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95" h="431">
                  <a:moveTo>
                    <a:pt x="250" y="45"/>
                  </a:moveTo>
                  <a:lnTo>
                    <a:pt x="272" y="90"/>
                  </a:lnTo>
                  <a:lnTo>
                    <a:pt x="250" y="136"/>
                  </a:lnTo>
                  <a:lnTo>
                    <a:pt x="295" y="158"/>
                  </a:lnTo>
                  <a:lnTo>
                    <a:pt x="250" y="181"/>
                  </a:lnTo>
                  <a:lnTo>
                    <a:pt x="204" y="363"/>
                  </a:lnTo>
                  <a:lnTo>
                    <a:pt x="159" y="385"/>
                  </a:lnTo>
                  <a:lnTo>
                    <a:pt x="114" y="385"/>
                  </a:lnTo>
                  <a:lnTo>
                    <a:pt x="91" y="431"/>
                  </a:lnTo>
                  <a:lnTo>
                    <a:pt x="0" y="363"/>
                  </a:lnTo>
                  <a:lnTo>
                    <a:pt x="0" y="294"/>
                  </a:lnTo>
                  <a:lnTo>
                    <a:pt x="46" y="249"/>
                  </a:lnTo>
                  <a:lnTo>
                    <a:pt x="91" y="249"/>
                  </a:lnTo>
                  <a:lnTo>
                    <a:pt x="68" y="158"/>
                  </a:lnTo>
                  <a:lnTo>
                    <a:pt x="114" y="90"/>
                  </a:lnTo>
                  <a:lnTo>
                    <a:pt x="114" y="45"/>
                  </a:lnTo>
                  <a:lnTo>
                    <a:pt x="159" y="0"/>
                  </a:lnTo>
                  <a:lnTo>
                    <a:pt x="159" y="45"/>
                  </a:lnTo>
                  <a:lnTo>
                    <a:pt x="250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1" name="Freeform 39">
              <a:extLst>
                <a:ext uri="{FF2B5EF4-FFF2-40B4-BE49-F238E27FC236}">
                  <a16:creationId xmlns:a16="http://schemas.microsoft.com/office/drawing/2014/main" id="{1B25E800-A587-4F4C-8056-85949EB832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6" y="2889"/>
              <a:ext cx="380" cy="253"/>
            </a:xfrm>
            <a:custGeom>
              <a:avLst/>
              <a:gdLst>
                <a:gd name="T0" fmla="*/ 318 w 545"/>
                <a:gd name="T1" fmla="*/ 272 h 363"/>
                <a:gd name="T2" fmla="*/ 340 w 545"/>
                <a:gd name="T3" fmla="*/ 227 h 363"/>
                <a:gd name="T4" fmla="*/ 386 w 545"/>
                <a:gd name="T5" fmla="*/ 250 h 363"/>
                <a:gd name="T6" fmla="*/ 431 w 545"/>
                <a:gd name="T7" fmla="*/ 250 h 363"/>
                <a:gd name="T8" fmla="*/ 499 w 545"/>
                <a:gd name="T9" fmla="*/ 272 h 363"/>
                <a:gd name="T10" fmla="*/ 545 w 545"/>
                <a:gd name="T11" fmla="*/ 250 h 363"/>
                <a:gd name="T12" fmla="*/ 499 w 545"/>
                <a:gd name="T13" fmla="*/ 182 h 363"/>
                <a:gd name="T14" fmla="*/ 522 w 545"/>
                <a:gd name="T15" fmla="*/ 136 h 363"/>
                <a:gd name="T16" fmla="*/ 477 w 545"/>
                <a:gd name="T17" fmla="*/ 136 h 363"/>
                <a:gd name="T18" fmla="*/ 477 w 545"/>
                <a:gd name="T19" fmla="*/ 91 h 363"/>
                <a:gd name="T20" fmla="*/ 408 w 545"/>
                <a:gd name="T21" fmla="*/ 68 h 363"/>
                <a:gd name="T22" fmla="*/ 363 w 545"/>
                <a:gd name="T23" fmla="*/ 0 h 363"/>
                <a:gd name="T24" fmla="*/ 340 w 545"/>
                <a:gd name="T25" fmla="*/ 0 h 363"/>
                <a:gd name="T26" fmla="*/ 318 w 545"/>
                <a:gd name="T27" fmla="*/ 46 h 363"/>
                <a:gd name="T28" fmla="*/ 272 w 545"/>
                <a:gd name="T29" fmla="*/ 68 h 363"/>
                <a:gd name="T30" fmla="*/ 227 w 545"/>
                <a:gd name="T31" fmla="*/ 114 h 363"/>
                <a:gd name="T32" fmla="*/ 250 w 545"/>
                <a:gd name="T33" fmla="*/ 136 h 363"/>
                <a:gd name="T34" fmla="*/ 272 w 545"/>
                <a:gd name="T35" fmla="*/ 204 h 363"/>
                <a:gd name="T36" fmla="*/ 250 w 545"/>
                <a:gd name="T37" fmla="*/ 250 h 363"/>
                <a:gd name="T38" fmla="*/ 227 w 545"/>
                <a:gd name="T39" fmla="*/ 272 h 363"/>
                <a:gd name="T40" fmla="*/ 227 w 545"/>
                <a:gd name="T41" fmla="*/ 227 h 363"/>
                <a:gd name="T42" fmla="*/ 204 w 545"/>
                <a:gd name="T43" fmla="*/ 272 h 363"/>
                <a:gd name="T44" fmla="*/ 159 w 545"/>
                <a:gd name="T45" fmla="*/ 272 h 363"/>
                <a:gd name="T46" fmla="*/ 136 w 545"/>
                <a:gd name="T47" fmla="*/ 295 h 363"/>
                <a:gd name="T48" fmla="*/ 114 w 545"/>
                <a:gd name="T49" fmla="*/ 295 h 363"/>
                <a:gd name="T50" fmla="*/ 91 w 545"/>
                <a:gd name="T51" fmla="*/ 318 h 363"/>
                <a:gd name="T52" fmla="*/ 46 w 545"/>
                <a:gd name="T53" fmla="*/ 295 h 363"/>
                <a:gd name="T54" fmla="*/ 0 w 545"/>
                <a:gd name="T55" fmla="*/ 250 h 363"/>
                <a:gd name="T56" fmla="*/ 0 w 545"/>
                <a:gd name="T57" fmla="*/ 341 h 363"/>
                <a:gd name="T58" fmla="*/ 91 w 545"/>
                <a:gd name="T59" fmla="*/ 363 h 363"/>
                <a:gd name="T60" fmla="*/ 136 w 545"/>
                <a:gd name="T61" fmla="*/ 363 h 363"/>
                <a:gd name="T62" fmla="*/ 182 w 545"/>
                <a:gd name="T63" fmla="*/ 318 h 363"/>
                <a:gd name="T64" fmla="*/ 250 w 545"/>
                <a:gd name="T65" fmla="*/ 318 h 363"/>
                <a:gd name="T66" fmla="*/ 295 w 545"/>
                <a:gd name="T67" fmla="*/ 272 h 363"/>
                <a:gd name="T68" fmla="*/ 318 w 545"/>
                <a:gd name="T69" fmla="*/ 272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45" h="363">
                  <a:moveTo>
                    <a:pt x="318" y="272"/>
                  </a:moveTo>
                  <a:lnTo>
                    <a:pt x="340" y="227"/>
                  </a:lnTo>
                  <a:lnTo>
                    <a:pt x="386" y="250"/>
                  </a:lnTo>
                  <a:lnTo>
                    <a:pt x="431" y="250"/>
                  </a:lnTo>
                  <a:lnTo>
                    <a:pt x="499" y="272"/>
                  </a:lnTo>
                  <a:lnTo>
                    <a:pt x="545" y="250"/>
                  </a:lnTo>
                  <a:lnTo>
                    <a:pt x="499" y="182"/>
                  </a:lnTo>
                  <a:lnTo>
                    <a:pt x="522" y="136"/>
                  </a:lnTo>
                  <a:lnTo>
                    <a:pt x="477" y="136"/>
                  </a:lnTo>
                  <a:lnTo>
                    <a:pt x="477" y="91"/>
                  </a:lnTo>
                  <a:lnTo>
                    <a:pt x="408" y="68"/>
                  </a:lnTo>
                  <a:lnTo>
                    <a:pt x="363" y="0"/>
                  </a:lnTo>
                  <a:lnTo>
                    <a:pt x="340" y="0"/>
                  </a:lnTo>
                  <a:lnTo>
                    <a:pt x="318" y="46"/>
                  </a:lnTo>
                  <a:lnTo>
                    <a:pt x="272" y="68"/>
                  </a:lnTo>
                  <a:lnTo>
                    <a:pt x="227" y="114"/>
                  </a:lnTo>
                  <a:lnTo>
                    <a:pt x="250" y="136"/>
                  </a:lnTo>
                  <a:lnTo>
                    <a:pt x="272" y="204"/>
                  </a:lnTo>
                  <a:lnTo>
                    <a:pt x="250" y="250"/>
                  </a:lnTo>
                  <a:lnTo>
                    <a:pt x="227" y="272"/>
                  </a:lnTo>
                  <a:lnTo>
                    <a:pt x="227" y="227"/>
                  </a:lnTo>
                  <a:lnTo>
                    <a:pt x="204" y="272"/>
                  </a:lnTo>
                  <a:lnTo>
                    <a:pt x="159" y="272"/>
                  </a:lnTo>
                  <a:lnTo>
                    <a:pt x="136" y="295"/>
                  </a:lnTo>
                  <a:lnTo>
                    <a:pt x="114" y="295"/>
                  </a:lnTo>
                  <a:lnTo>
                    <a:pt x="91" y="318"/>
                  </a:lnTo>
                  <a:lnTo>
                    <a:pt x="46" y="295"/>
                  </a:lnTo>
                  <a:lnTo>
                    <a:pt x="0" y="250"/>
                  </a:lnTo>
                  <a:lnTo>
                    <a:pt x="0" y="341"/>
                  </a:lnTo>
                  <a:lnTo>
                    <a:pt x="91" y="363"/>
                  </a:lnTo>
                  <a:lnTo>
                    <a:pt x="136" y="363"/>
                  </a:lnTo>
                  <a:lnTo>
                    <a:pt x="182" y="318"/>
                  </a:lnTo>
                  <a:lnTo>
                    <a:pt x="250" y="318"/>
                  </a:lnTo>
                  <a:lnTo>
                    <a:pt x="295" y="272"/>
                  </a:lnTo>
                  <a:lnTo>
                    <a:pt x="318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2" name="Freeform 40">
              <a:extLst>
                <a:ext uri="{FF2B5EF4-FFF2-40B4-BE49-F238E27FC236}">
                  <a16:creationId xmlns:a16="http://schemas.microsoft.com/office/drawing/2014/main" id="{2B9FA4DE-89EA-48F0-A8C7-DE5840B0AAB8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3" y="3079"/>
              <a:ext cx="190" cy="253"/>
            </a:xfrm>
            <a:custGeom>
              <a:avLst/>
              <a:gdLst>
                <a:gd name="T0" fmla="*/ 23 w 272"/>
                <a:gd name="T1" fmla="*/ 91 h 363"/>
                <a:gd name="T2" fmla="*/ 68 w 272"/>
                <a:gd name="T3" fmla="*/ 91 h 363"/>
                <a:gd name="T4" fmla="*/ 114 w 272"/>
                <a:gd name="T5" fmla="*/ 46 h 363"/>
                <a:gd name="T6" fmla="*/ 182 w 272"/>
                <a:gd name="T7" fmla="*/ 46 h 363"/>
                <a:gd name="T8" fmla="*/ 227 w 272"/>
                <a:gd name="T9" fmla="*/ 0 h 363"/>
                <a:gd name="T10" fmla="*/ 250 w 272"/>
                <a:gd name="T11" fmla="*/ 0 h 363"/>
                <a:gd name="T12" fmla="*/ 250 w 272"/>
                <a:gd name="T13" fmla="*/ 69 h 363"/>
                <a:gd name="T14" fmla="*/ 272 w 272"/>
                <a:gd name="T15" fmla="*/ 137 h 363"/>
                <a:gd name="T16" fmla="*/ 227 w 272"/>
                <a:gd name="T17" fmla="*/ 182 h 363"/>
                <a:gd name="T18" fmla="*/ 227 w 272"/>
                <a:gd name="T19" fmla="*/ 227 h 363"/>
                <a:gd name="T20" fmla="*/ 250 w 272"/>
                <a:gd name="T21" fmla="*/ 250 h 363"/>
                <a:gd name="T22" fmla="*/ 227 w 272"/>
                <a:gd name="T23" fmla="*/ 273 h 363"/>
                <a:gd name="T24" fmla="*/ 227 w 272"/>
                <a:gd name="T25" fmla="*/ 318 h 363"/>
                <a:gd name="T26" fmla="*/ 159 w 272"/>
                <a:gd name="T27" fmla="*/ 363 h 363"/>
                <a:gd name="T28" fmla="*/ 91 w 272"/>
                <a:gd name="T29" fmla="*/ 318 h 363"/>
                <a:gd name="T30" fmla="*/ 68 w 272"/>
                <a:gd name="T31" fmla="*/ 341 h 363"/>
                <a:gd name="T32" fmla="*/ 23 w 272"/>
                <a:gd name="T33" fmla="*/ 318 h 363"/>
                <a:gd name="T34" fmla="*/ 0 w 272"/>
                <a:gd name="T35" fmla="*/ 227 h 363"/>
                <a:gd name="T36" fmla="*/ 46 w 272"/>
                <a:gd name="T37" fmla="*/ 182 h 363"/>
                <a:gd name="T38" fmla="*/ 46 w 272"/>
                <a:gd name="T39" fmla="*/ 137 h 363"/>
                <a:gd name="T40" fmla="*/ 23 w 272"/>
                <a:gd name="T41" fmla="*/ 91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72" h="363">
                  <a:moveTo>
                    <a:pt x="23" y="91"/>
                  </a:moveTo>
                  <a:lnTo>
                    <a:pt x="68" y="91"/>
                  </a:lnTo>
                  <a:lnTo>
                    <a:pt x="114" y="46"/>
                  </a:lnTo>
                  <a:lnTo>
                    <a:pt x="182" y="46"/>
                  </a:lnTo>
                  <a:lnTo>
                    <a:pt x="227" y="0"/>
                  </a:lnTo>
                  <a:lnTo>
                    <a:pt x="250" y="0"/>
                  </a:lnTo>
                  <a:lnTo>
                    <a:pt x="250" y="69"/>
                  </a:lnTo>
                  <a:lnTo>
                    <a:pt x="272" y="137"/>
                  </a:lnTo>
                  <a:lnTo>
                    <a:pt x="227" y="182"/>
                  </a:lnTo>
                  <a:lnTo>
                    <a:pt x="227" y="227"/>
                  </a:lnTo>
                  <a:lnTo>
                    <a:pt x="250" y="250"/>
                  </a:lnTo>
                  <a:lnTo>
                    <a:pt x="227" y="273"/>
                  </a:lnTo>
                  <a:lnTo>
                    <a:pt x="227" y="318"/>
                  </a:lnTo>
                  <a:lnTo>
                    <a:pt x="159" y="363"/>
                  </a:lnTo>
                  <a:lnTo>
                    <a:pt x="91" y="318"/>
                  </a:lnTo>
                  <a:lnTo>
                    <a:pt x="68" y="341"/>
                  </a:lnTo>
                  <a:lnTo>
                    <a:pt x="23" y="318"/>
                  </a:lnTo>
                  <a:lnTo>
                    <a:pt x="0" y="227"/>
                  </a:lnTo>
                  <a:lnTo>
                    <a:pt x="46" y="182"/>
                  </a:lnTo>
                  <a:lnTo>
                    <a:pt x="46" y="137"/>
                  </a:lnTo>
                  <a:lnTo>
                    <a:pt x="23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3" name="Freeform 41">
              <a:extLst>
                <a:ext uri="{FF2B5EF4-FFF2-40B4-BE49-F238E27FC236}">
                  <a16:creationId xmlns:a16="http://schemas.microsoft.com/office/drawing/2014/main" id="{78B5595C-39C2-4949-914E-7418687495F3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5" y="3427"/>
              <a:ext cx="221" cy="285"/>
            </a:xfrm>
            <a:custGeom>
              <a:avLst/>
              <a:gdLst>
                <a:gd name="T0" fmla="*/ 249 w 317"/>
                <a:gd name="T1" fmla="*/ 0 h 409"/>
                <a:gd name="T2" fmla="*/ 272 w 317"/>
                <a:gd name="T3" fmla="*/ 91 h 409"/>
                <a:gd name="T4" fmla="*/ 227 w 317"/>
                <a:gd name="T5" fmla="*/ 91 h 409"/>
                <a:gd name="T6" fmla="*/ 181 w 317"/>
                <a:gd name="T7" fmla="*/ 136 h 409"/>
                <a:gd name="T8" fmla="*/ 181 w 317"/>
                <a:gd name="T9" fmla="*/ 205 h 409"/>
                <a:gd name="T10" fmla="*/ 272 w 317"/>
                <a:gd name="T11" fmla="*/ 273 h 409"/>
                <a:gd name="T12" fmla="*/ 317 w 317"/>
                <a:gd name="T13" fmla="*/ 341 h 409"/>
                <a:gd name="T14" fmla="*/ 272 w 317"/>
                <a:gd name="T15" fmla="*/ 363 h 409"/>
                <a:gd name="T16" fmla="*/ 249 w 317"/>
                <a:gd name="T17" fmla="*/ 386 h 409"/>
                <a:gd name="T18" fmla="*/ 204 w 317"/>
                <a:gd name="T19" fmla="*/ 409 h 409"/>
                <a:gd name="T20" fmla="*/ 136 w 317"/>
                <a:gd name="T21" fmla="*/ 386 h 409"/>
                <a:gd name="T22" fmla="*/ 90 w 317"/>
                <a:gd name="T23" fmla="*/ 318 h 409"/>
                <a:gd name="T24" fmla="*/ 90 w 317"/>
                <a:gd name="T25" fmla="*/ 273 h 409"/>
                <a:gd name="T26" fmla="*/ 45 w 317"/>
                <a:gd name="T27" fmla="*/ 227 h 409"/>
                <a:gd name="T28" fmla="*/ 45 w 317"/>
                <a:gd name="T29" fmla="*/ 182 h 409"/>
                <a:gd name="T30" fmla="*/ 0 w 317"/>
                <a:gd name="T31" fmla="*/ 159 h 409"/>
                <a:gd name="T32" fmla="*/ 22 w 317"/>
                <a:gd name="T33" fmla="*/ 136 h 409"/>
                <a:gd name="T34" fmla="*/ 45 w 317"/>
                <a:gd name="T35" fmla="*/ 114 h 409"/>
                <a:gd name="T36" fmla="*/ 45 w 317"/>
                <a:gd name="T37" fmla="*/ 91 h 409"/>
                <a:gd name="T38" fmla="*/ 90 w 317"/>
                <a:gd name="T39" fmla="*/ 68 h 409"/>
                <a:gd name="T40" fmla="*/ 68 w 317"/>
                <a:gd name="T41" fmla="*/ 46 h 409"/>
                <a:gd name="T42" fmla="*/ 45 w 317"/>
                <a:gd name="T43" fmla="*/ 0 h 409"/>
                <a:gd name="T44" fmla="*/ 113 w 317"/>
                <a:gd name="T45" fmla="*/ 0 h 409"/>
                <a:gd name="T46" fmla="*/ 249 w 317"/>
                <a:gd name="T47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17" h="409">
                  <a:moveTo>
                    <a:pt x="249" y="0"/>
                  </a:moveTo>
                  <a:lnTo>
                    <a:pt x="272" y="91"/>
                  </a:lnTo>
                  <a:lnTo>
                    <a:pt x="227" y="91"/>
                  </a:lnTo>
                  <a:lnTo>
                    <a:pt x="181" y="136"/>
                  </a:lnTo>
                  <a:lnTo>
                    <a:pt x="181" y="205"/>
                  </a:lnTo>
                  <a:lnTo>
                    <a:pt x="272" y="273"/>
                  </a:lnTo>
                  <a:lnTo>
                    <a:pt x="317" y="341"/>
                  </a:lnTo>
                  <a:lnTo>
                    <a:pt x="272" y="363"/>
                  </a:lnTo>
                  <a:lnTo>
                    <a:pt x="249" y="386"/>
                  </a:lnTo>
                  <a:lnTo>
                    <a:pt x="204" y="409"/>
                  </a:lnTo>
                  <a:lnTo>
                    <a:pt x="136" y="386"/>
                  </a:lnTo>
                  <a:lnTo>
                    <a:pt x="90" y="318"/>
                  </a:lnTo>
                  <a:lnTo>
                    <a:pt x="90" y="273"/>
                  </a:lnTo>
                  <a:lnTo>
                    <a:pt x="45" y="227"/>
                  </a:lnTo>
                  <a:lnTo>
                    <a:pt x="45" y="182"/>
                  </a:lnTo>
                  <a:lnTo>
                    <a:pt x="0" y="159"/>
                  </a:lnTo>
                  <a:lnTo>
                    <a:pt x="22" y="136"/>
                  </a:lnTo>
                  <a:lnTo>
                    <a:pt x="45" y="114"/>
                  </a:lnTo>
                  <a:lnTo>
                    <a:pt x="45" y="91"/>
                  </a:lnTo>
                  <a:lnTo>
                    <a:pt x="90" y="68"/>
                  </a:lnTo>
                  <a:lnTo>
                    <a:pt x="68" y="46"/>
                  </a:lnTo>
                  <a:lnTo>
                    <a:pt x="45" y="0"/>
                  </a:lnTo>
                  <a:lnTo>
                    <a:pt x="113" y="0"/>
                  </a:lnTo>
                  <a:lnTo>
                    <a:pt x="24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4" name="Freeform 42">
              <a:extLst>
                <a:ext uri="{FF2B5EF4-FFF2-40B4-BE49-F238E27FC236}">
                  <a16:creationId xmlns:a16="http://schemas.microsoft.com/office/drawing/2014/main" id="{0406A5A4-CE6B-471C-81C1-8BF40E5ADE67}"/>
                </a:ext>
              </a:extLst>
            </p:cNvPr>
            <p:cNvSpPr>
              <a:spLocks/>
            </p:cNvSpPr>
            <p:nvPr/>
          </p:nvSpPr>
          <p:spPr bwMode="auto">
            <a:xfrm>
              <a:off x="2296" y="3237"/>
              <a:ext cx="206" cy="190"/>
            </a:xfrm>
            <a:custGeom>
              <a:avLst/>
              <a:gdLst>
                <a:gd name="T0" fmla="*/ 0 w 295"/>
                <a:gd name="T1" fmla="*/ 272 h 272"/>
                <a:gd name="T2" fmla="*/ 204 w 295"/>
                <a:gd name="T3" fmla="*/ 272 h 272"/>
                <a:gd name="T4" fmla="*/ 250 w 295"/>
                <a:gd name="T5" fmla="*/ 204 h 272"/>
                <a:gd name="T6" fmla="*/ 250 w 295"/>
                <a:gd name="T7" fmla="*/ 159 h 272"/>
                <a:gd name="T8" fmla="*/ 295 w 295"/>
                <a:gd name="T9" fmla="*/ 114 h 272"/>
                <a:gd name="T10" fmla="*/ 272 w 295"/>
                <a:gd name="T11" fmla="*/ 46 h 272"/>
                <a:gd name="T12" fmla="*/ 227 w 295"/>
                <a:gd name="T13" fmla="*/ 0 h 272"/>
                <a:gd name="T14" fmla="*/ 182 w 295"/>
                <a:gd name="T15" fmla="*/ 46 h 272"/>
                <a:gd name="T16" fmla="*/ 159 w 295"/>
                <a:gd name="T17" fmla="*/ 136 h 272"/>
                <a:gd name="T18" fmla="*/ 159 w 295"/>
                <a:gd name="T19" fmla="*/ 182 h 272"/>
                <a:gd name="T20" fmla="*/ 114 w 295"/>
                <a:gd name="T21" fmla="*/ 227 h 272"/>
                <a:gd name="T22" fmla="*/ 0 w 295"/>
                <a:gd name="T23" fmla="*/ 272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95" h="272">
                  <a:moveTo>
                    <a:pt x="0" y="272"/>
                  </a:moveTo>
                  <a:lnTo>
                    <a:pt x="204" y="272"/>
                  </a:lnTo>
                  <a:lnTo>
                    <a:pt x="250" y="204"/>
                  </a:lnTo>
                  <a:lnTo>
                    <a:pt x="250" y="159"/>
                  </a:lnTo>
                  <a:lnTo>
                    <a:pt x="295" y="114"/>
                  </a:lnTo>
                  <a:lnTo>
                    <a:pt x="272" y="46"/>
                  </a:lnTo>
                  <a:lnTo>
                    <a:pt x="227" y="0"/>
                  </a:lnTo>
                  <a:lnTo>
                    <a:pt x="182" y="46"/>
                  </a:lnTo>
                  <a:lnTo>
                    <a:pt x="159" y="136"/>
                  </a:lnTo>
                  <a:lnTo>
                    <a:pt x="159" y="182"/>
                  </a:lnTo>
                  <a:lnTo>
                    <a:pt x="114" y="227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5" name="Freeform 43">
              <a:extLst>
                <a:ext uri="{FF2B5EF4-FFF2-40B4-BE49-F238E27FC236}">
                  <a16:creationId xmlns:a16="http://schemas.microsoft.com/office/drawing/2014/main" id="{D47A2AA8-4296-4D16-8F59-8B86866EB727}"/>
                </a:ext>
              </a:extLst>
            </p:cNvPr>
            <p:cNvSpPr>
              <a:spLocks/>
            </p:cNvSpPr>
            <p:nvPr/>
          </p:nvSpPr>
          <p:spPr bwMode="auto">
            <a:xfrm>
              <a:off x="2328" y="2984"/>
              <a:ext cx="253" cy="364"/>
            </a:xfrm>
            <a:custGeom>
              <a:avLst/>
              <a:gdLst>
                <a:gd name="T0" fmla="*/ 227 w 363"/>
                <a:gd name="T1" fmla="*/ 114 h 522"/>
                <a:gd name="T2" fmla="*/ 205 w 363"/>
                <a:gd name="T3" fmla="*/ 114 h 522"/>
                <a:gd name="T4" fmla="*/ 205 w 363"/>
                <a:gd name="T5" fmla="*/ 136 h 522"/>
                <a:gd name="T6" fmla="*/ 159 w 363"/>
                <a:gd name="T7" fmla="*/ 136 h 522"/>
                <a:gd name="T8" fmla="*/ 159 w 363"/>
                <a:gd name="T9" fmla="*/ 114 h 522"/>
                <a:gd name="T10" fmla="*/ 137 w 363"/>
                <a:gd name="T11" fmla="*/ 91 h 522"/>
                <a:gd name="T12" fmla="*/ 159 w 363"/>
                <a:gd name="T13" fmla="*/ 68 h 522"/>
                <a:gd name="T14" fmla="*/ 182 w 363"/>
                <a:gd name="T15" fmla="*/ 46 h 522"/>
                <a:gd name="T16" fmla="*/ 159 w 363"/>
                <a:gd name="T17" fmla="*/ 0 h 522"/>
                <a:gd name="T18" fmla="*/ 69 w 363"/>
                <a:gd name="T19" fmla="*/ 23 h 522"/>
                <a:gd name="T20" fmla="*/ 46 w 363"/>
                <a:gd name="T21" fmla="*/ 23 h 522"/>
                <a:gd name="T22" fmla="*/ 46 w 363"/>
                <a:gd name="T23" fmla="*/ 91 h 522"/>
                <a:gd name="T24" fmla="*/ 91 w 363"/>
                <a:gd name="T25" fmla="*/ 91 h 522"/>
                <a:gd name="T26" fmla="*/ 69 w 363"/>
                <a:gd name="T27" fmla="*/ 136 h 522"/>
                <a:gd name="T28" fmla="*/ 0 w 363"/>
                <a:gd name="T29" fmla="*/ 136 h 522"/>
                <a:gd name="T30" fmla="*/ 0 w 363"/>
                <a:gd name="T31" fmla="*/ 182 h 522"/>
                <a:gd name="T32" fmla="*/ 69 w 363"/>
                <a:gd name="T33" fmla="*/ 205 h 522"/>
                <a:gd name="T34" fmla="*/ 91 w 363"/>
                <a:gd name="T35" fmla="*/ 250 h 522"/>
                <a:gd name="T36" fmla="*/ 91 w 363"/>
                <a:gd name="T37" fmla="*/ 318 h 522"/>
                <a:gd name="T38" fmla="*/ 182 w 363"/>
                <a:gd name="T39" fmla="*/ 363 h 522"/>
                <a:gd name="T40" fmla="*/ 227 w 363"/>
                <a:gd name="T41" fmla="*/ 409 h 522"/>
                <a:gd name="T42" fmla="*/ 250 w 363"/>
                <a:gd name="T43" fmla="*/ 477 h 522"/>
                <a:gd name="T44" fmla="*/ 250 w 363"/>
                <a:gd name="T45" fmla="*/ 522 h 522"/>
                <a:gd name="T46" fmla="*/ 341 w 363"/>
                <a:gd name="T47" fmla="*/ 522 h 522"/>
                <a:gd name="T48" fmla="*/ 363 w 363"/>
                <a:gd name="T49" fmla="*/ 477 h 522"/>
                <a:gd name="T50" fmla="*/ 318 w 363"/>
                <a:gd name="T51" fmla="*/ 454 h 522"/>
                <a:gd name="T52" fmla="*/ 295 w 363"/>
                <a:gd name="T53" fmla="*/ 363 h 522"/>
                <a:gd name="T54" fmla="*/ 341 w 363"/>
                <a:gd name="T55" fmla="*/ 318 h 522"/>
                <a:gd name="T56" fmla="*/ 341 w 363"/>
                <a:gd name="T57" fmla="*/ 273 h 522"/>
                <a:gd name="T58" fmla="*/ 318 w 363"/>
                <a:gd name="T59" fmla="*/ 227 h 522"/>
                <a:gd name="T60" fmla="*/ 227 w 363"/>
                <a:gd name="T61" fmla="*/ 205 h 522"/>
                <a:gd name="T62" fmla="*/ 227 w 363"/>
                <a:gd name="T63" fmla="*/ 114 h 5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63" h="522">
                  <a:moveTo>
                    <a:pt x="227" y="114"/>
                  </a:moveTo>
                  <a:lnTo>
                    <a:pt x="205" y="114"/>
                  </a:lnTo>
                  <a:lnTo>
                    <a:pt x="205" y="136"/>
                  </a:lnTo>
                  <a:lnTo>
                    <a:pt x="159" y="136"/>
                  </a:lnTo>
                  <a:lnTo>
                    <a:pt x="159" y="114"/>
                  </a:lnTo>
                  <a:lnTo>
                    <a:pt x="137" y="91"/>
                  </a:lnTo>
                  <a:lnTo>
                    <a:pt x="159" y="68"/>
                  </a:lnTo>
                  <a:lnTo>
                    <a:pt x="182" y="46"/>
                  </a:lnTo>
                  <a:lnTo>
                    <a:pt x="159" y="0"/>
                  </a:lnTo>
                  <a:lnTo>
                    <a:pt x="69" y="23"/>
                  </a:lnTo>
                  <a:lnTo>
                    <a:pt x="46" y="23"/>
                  </a:lnTo>
                  <a:lnTo>
                    <a:pt x="46" y="91"/>
                  </a:lnTo>
                  <a:lnTo>
                    <a:pt x="91" y="91"/>
                  </a:lnTo>
                  <a:lnTo>
                    <a:pt x="69" y="136"/>
                  </a:lnTo>
                  <a:lnTo>
                    <a:pt x="0" y="136"/>
                  </a:lnTo>
                  <a:lnTo>
                    <a:pt x="0" y="182"/>
                  </a:lnTo>
                  <a:lnTo>
                    <a:pt x="69" y="205"/>
                  </a:lnTo>
                  <a:lnTo>
                    <a:pt x="91" y="250"/>
                  </a:lnTo>
                  <a:lnTo>
                    <a:pt x="91" y="318"/>
                  </a:lnTo>
                  <a:lnTo>
                    <a:pt x="182" y="363"/>
                  </a:lnTo>
                  <a:lnTo>
                    <a:pt x="227" y="409"/>
                  </a:lnTo>
                  <a:lnTo>
                    <a:pt x="250" y="477"/>
                  </a:lnTo>
                  <a:lnTo>
                    <a:pt x="250" y="522"/>
                  </a:lnTo>
                  <a:lnTo>
                    <a:pt x="341" y="522"/>
                  </a:lnTo>
                  <a:lnTo>
                    <a:pt x="363" y="477"/>
                  </a:lnTo>
                  <a:lnTo>
                    <a:pt x="318" y="454"/>
                  </a:lnTo>
                  <a:lnTo>
                    <a:pt x="295" y="363"/>
                  </a:lnTo>
                  <a:lnTo>
                    <a:pt x="341" y="318"/>
                  </a:lnTo>
                  <a:lnTo>
                    <a:pt x="341" y="273"/>
                  </a:lnTo>
                  <a:lnTo>
                    <a:pt x="318" y="227"/>
                  </a:lnTo>
                  <a:lnTo>
                    <a:pt x="227" y="205"/>
                  </a:lnTo>
                  <a:lnTo>
                    <a:pt x="227" y="11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6" name="Freeform 44">
              <a:extLst>
                <a:ext uri="{FF2B5EF4-FFF2-40B4-BE49-F238E27FC236}">
                  <a16:creationId xmlns:a16="http://schemas.microsoft.com/office/drawing/2014/main" id="{B9D2123F-C3F1-4922-B659-A3CCCAE74CF3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8" y="2969"/>
              <a:ext cx="317" cy="363"/>
            </a:xfrm>
            <a:custGeom>
              <a:avLst/>
              <a:gdLst>
                <a:gd name="T0" fmla="*/ 386 w 454"/>
                <a:gd name="T1" fmla="*/ 521 h 521"/>
                <a:gd name="T2" fmla="*/ 409 w 454"/>
                <a:gd name="T3" fmla="*/ 431 h 521"/>
                <a:gd name="T4" fmla="*/ 454 w 454"/>
                <a:gd name="T5" fmla="*/ 385 h 521"/>
                <a:gd name="T6" fmla="*/ 363 w 454"/>
                <a:gd name="T7" fmla="*/ 340 h 521"/>
                <a:gd name="T8" fmla="*/ 363 w 454"/>
                <a:gd name="T9" fmla="*/ 272 h 521"/>
                <a:gd name="T10" fmla="*/ 341 w 454"/>
                <a:gd name="T11" fmla="*/ 227 h 521"/>
                <a:gd name="T12" fmla="*/ 272 w 454"/>
                <a:gd name="T13" fmla="*/ 204 h 521"/>
                <a:gd name="T14" fmla="*/ 272 w 454"/>
                <a:gd name="T15" fmla="*/ 158 h 521"/>
                <a:gd name="T16" fmla="*/ 341 w 454"/>
                <a:gd name="T17" fmla="*/ 158 h 521"/>
                <a:gd name="T18" fmla="*/ 363 w 454"/>
                <a:gd name="T19" fmla="*/ 113 h 521"/>
                <a:gd name="T20" fmla="*/ 318 w 454"/>
                <a:gd name="T21" fmla="*/ 113 h 521"/>
                <a:gd name="T22" fmla="*/ 318 w 454"/>
                <a:gd name="T23" fmla="*/ 45 h 521"/>
                <a:gd name="T24" fmla="*/ 272 w 454"/>
                <a:gd name="T25" fmla="*/ 22 h 521"/>
                <a:gd name="T26" fmla="*/ 227 w 454"/>
                <a:gd name="T27" fmla="*/ 22 h 521"/>
                <a:gd name="T28" fmla="*/ 182 w 454"/>
                <a:gd name="T29" fmla="*/ 0 h 521"/>
                <a:gd name="T30" fmla="*/ 136 w 454"/>
                <a:gd name="T31" fmla="*/ 22 h 521"/>
                <a:gd name="T32" fmla="*/ 136 w 454"/>
                <a:gd name="T33" fmla="*/ 68 h 521"/>
                <a:gd name="T34" fmla="*/ 136 w 454"/>
                <a:gd name="T35" fmla="*/ 158 h 521"/>
                <a:gd name="T36" fmla="*/ 91 w 454"/>
                <a:gd name="T37" fmla="*/ 181 h 521"/>
                <a:gd name="T38" fmla="*/ 0 w 454"/>
                <a:gd name="T39" fmla="*/ 295 h 521"/>
                <a:gd name="T40" fmla="*/ 0 w 454"/>
                <a:gd name="T41" fmla="*/ 340 h 521"/>
                <a:gd name="T42" fmla="*/ 23 w 454"/>
                <a:gd name="T43" fmla="*/ 363 h 521"/>
                <a:gd name="T44" fmla="*/ 23 w 454"/>
                <a:gd name="T45" fmla="*/ 408 h 521"/>
                <a:gd name="T46" fmla="*/ 46 w 454"/>
                <a:gd name="T47" fmla="*/ 385 h 521"/>
                <a:gd name="T48" fmla="*/ 91 w 454"/>
                <a:gd name="T49" fmla="*/ 385 h 521"/>
                <a:gd name="T50" fmla="*/ 114 w 454"/>
                <a:gd name="T51" fmla="*/ 408 h 521"/>
                <a:gd name="T52" fmla="*/ 114 w 454"/>
                <a:gd name="T53" fmla="*/ 385 h 521"/>
                <a:gd name="T54" fmla="*/ 182 w 454"/>
                <a:gd name="T55" fmla="*/ 408 h 521"/>
                <a:gd name="T56" fmla="*/ 182 w 454"/>
                <a:gd name="T57" fmla="*/ 453 h 521"/>
                <a:gd name="T58" fmla="*/ 250 w 454"/>
                <a:gd name="T59" fmla="*/ 499 h 521"/>
                <a:gd name="T60" fmla="*/ 295 w 454"/>
                <a:gd name="T61" fmla="*/ 499 h 521"/>
                <a:gd name="T62" fmla="*/ 318 w 454"/>
                <a:gd name="T63" fmla="*/ 476 h 521"/>
                <a:gd name="T64" fmla="*/ 341 w 454"/>
                <a:gd name="T65" fmla="*/ 476 h 521"/>
                <a:gd name="T66" fmla="*/ 363 w 454"/>
                <a:gd name="T67" fmla="*/ 499 h 521"/>
                <a:gd name="T68" fmla="*/ 386 w 454"/>
                <a:gd name="T69" fmla="*/ 521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54" h="521">
                  <a:moveTo>
                    <a:pt x="386" y="521"/>
                  </a:moveTo>
                  <a:lnTo>
                    <a:pt x="409" y="431"/>
                  </a:lnTo>
                  <a:lnTo>
                    <a:pt x="454" y="385"/>
                  </a:lnTo>
                  <a:lnTo>
                    <a:pt x="363" y="340"/>
                  </a:lnTo>
                  <a:lnTo>
                    <a:pt x="363" y="272"/>
                  </a:lnTo>
                  <a:lnTo>
                    <a:pt x="341" y="227"/>
                  </a:lnTo>
                  <a:lnTo>
                    <a:pt x="272" y="204"/>
                  </a:lnTo>
                  <a:lnTo>
                    <a:pt x="272" y="158"/>
                  </a:lnTo>
                  <a:lnTo>
                    <a:pt x="341" y="158"/>
                  </a:lnTo>
                  <a:lnTo>
                    <a:pt x="363" y="113"/>
                  </a:lnTo>
                  <a:lnTo>
                    <a:pt x="318" y="113"/>
                  </a:lnTo>
                  <a:lnTo>
                    <a:pt x="318" y="45"/>
                  </a:lnTo>
                  <a:lnTo>
                    <a:pt x="272" y="22"/>
                  </a:lnTo>
                  <a:lnTo>
                    <a:pt x="227" y="22"/>
                  </a:lnTo>
                  <a:lnTo>
                    <a:pt x="182" y="0"/>
                  </a:lnTo>
                  <a:lnTo>
                    <a:pt x="136" y="22"/>
                  </a:lnTo>
                  <a:lnTo>
                    <a:pt x="136" y="68"/>
                  </a:lnTo>
                  <a:lnTo>
                    <a:pt x="136" y="158"/>
                  </a:lnTo>
                  <a:lnTo>
                    <a:pt x="91" y="181"/>
                  </a:lnTo>
                  <a:lnTo>
                    <a:pt x="0" y="295"/>
                  </a:lnTo>
                  <a:lnTo>
                    <a:pt x="0" y="340"/>
                  </a:lnTo>
                  <a:lnTo>
                    <a:pt x="23" y="363"/>
                  </a:lnTo>
                  <a:lnTo>
                    <a:pt x="23" y="408"/>
                  </a:lnTo>
                  <a:lnTo>
                    <a:pt x="46" y="385"/>
                  </a:lnTo>
                  <a:lnTo>
                    <a:pt x="91" y="385"/>
                  </a:lnTo>
                  <a:lnTo>
                    <a:pt x="114" y="408"/>
                  </a:lnTo>
                  <a:lnTo>
                    <a:pt x="114" y="385"/>
                  </a:lnTo>
                  <a:lnTo>
                    <a:pt x="182" y="408"/>
                  </a:lnTo>
                  <a:lnTo>
                    <a:pt x="182" y="453"/>
                  </a:lnTo>
                  <a:lnTo>
                    <a:pt x="250" y="499"/>
                  </a:lnTo>
                  <a:lnTo>
                    <a:pt x="295" y="499"/>
                  </a:lnTo>
                  <a:lnTo>
                    <a:pt x="318" y="476"/>
                  </a:lnTo>
                  <a:lnTo>
                    <a:pt x="341" y="476"/>
                  </a:lnTo>
                  <a:lnTo>
                    <a:pt x="363" y="499"/>
                  </a:lnTo>
                  <a:lnTo>
                    <a:pt x="386" y="52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7" name="Freeform 45">
              <a:extLst>
                <a:ext uri="{FF2B5EF4-FFF2-40B4-BE49-F238E27FC236}">
                  <a16:creationId xmlns:a16="http://schemas.microsoft.com/office/drawing/2014/main" id="{4533AAB0-BC24-440F-97F9-6685A004538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2953"/>
              <a:ext cx="363" cy="142"/>
            </a:xfrm>
            <a:custGeom>
              <a:avLst/>
              <a:gdLst>
                <a:gd name="T0" fmla="*/ 521 w 521"/>
                <a:gd name="T1" fmla="*/ 45 h 204"/>
                <a:gd name="T2" fmla="*/ 521 w 521"/>
                <a:gd name="T3" fmla="*/ 181 h 204"/>
                <a:gd name="T4" fmla="*/ 476 w 521"/>
                <a:gd name="T5" fmla="*/ 204 h 204"/>
                <a:gd name="T6" fmla="*/ 385 w 521"/>
                <a:gd name="T7" fmla="*/ 204 h 204"/>
                <a:gd name="T8" fmla="*/ 385 w 521"/>
                <a:gd name="T9" fmla="*/ 159 h 204"/>
                <a:gd name="T10" fmla="*/ 363 w 521"/>
                <a:gd name="T11" fmla="*/ 136 h 204"/>
                <a:gd name="T12" fmla="*/ 317 w 521"/>
                <a:gd name="T13" fmla="*/ 113 h 204"/>
                <a:gd name="T14" fmla="*/ 272 w 521"/>
                <a:gd name="T15" fmla="*/ 136 h 204"/>
                <a:gd name="T16" fmla="*/ 249 w 521"/>
                <a:gd name="T17" fmla="*/ 113 h 204"/>
                <a:gd name="T18" fmla="*/ 204 w 521"/>
                <a:gd name="T19" fmla="*/ 91 h 204"/>
                <a:gd name="T20" fmla="*/ 159 w 521"/>
                <a:gd name="T21" fmla="*/ 136 h 204"/>
                <a:gd name="T22" fmla="*/ 90 w 521"/>
                <a:gd name="T23" fmla="*/ 159 h 204"/>
                <a:gd name="T24" fmla="*/ 45 w 521"/>
                <a:gd name="T25" fmla="*/ 159 h 204"/>
                <a:gd name="T26" fmla="*/ 0 w 521"/>
                <a:gd name="T27" fmla="*/ 159 h 204"/>
                <a:gd name="T28" fmla="*/ 22 w 521"/>
                <a:gd name="T29" fmla="*/ 91 h 204"/>
                <a:gd name="T30" fmla="*/ 90 w 521"/>
                <a:gd name="T31" fmla="*/ 91 h 204"/>
                <a:gd name="T32" fmla="*/ 113 w 521"/>
                <a:gd name="T33" fmla="*/ 23 h 204"/>
                <a:gd name="T34" fmla="*/ 136 w 521"/>
                <a:gd name="T35" fmla="*/ 23 h 204"/>
                <a:gd name="T36" fmla="*/ 181 w 521"/>
                <a:gd name="T37" fmla="*/ 0 h 204"/>
                <a:gd name="T38" fmla="*/ 204 w 521"/>
                <a:gd name="T39" fmla="*/ 0 h 204"/>
                <a:gd name="T40" fmla="*/ 272 w 521"/>
                <a:gd name="T41" fmla="*/ 45 h 204"/>
                <a:gd name="T42" fmla="*/ 385 w 521"/>
                <a:gd name="T43" fmla="*/ 68 h 204"/>
                <a:gd name="T44" fmla="*/ 476 w 521"/>
                <a:gd name="T45" fmla="*/ 68 h 204"/>
                <a:gd name="T46" fmla="*/ 521 w 521"/>
                <a:gd name="T47" fmla="*/ 45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21" h="204">
                  <a:moveTo>
                    <a:pt x="521" y="45"/>
                  </a:moveTo>
                  <a:lnTo>
                    <a:pt x="521" y="181"/>
                  </a:lnTo>
                  <a:lnTo>
                    <a:pt x="476" y="204"/>
                  </a:lnTo>
                  <a:lnTo>
                    <a:pt x="385" y="204"/>
                  </a:lnTo>
                  <a:lnTo>
                    <a:pt x="385" y="159"/>
                  </a:lnTo>
                  <a:lnTo>
                    <a:pt x="363" y="136"/>
                  </a:lnTo>
                  <a:lnTo>
                    <a:pt x="317" y="113"/>
                  </a:lnTo>
                  <a:lnTo>
                    <a:pt x="272" y="136"/>
                  </a:lnTo>
                  <a:lnTo>
                    <a:pt x="249" y="113"/>
                  </a:lnTo>
                  <a:lnTo>
                    <a:pt x="204" y="91"/>
                  </a:lnTo>
                  <a:lnTo>
                    <a:pt x="159" y="136"/>
                  </a:lnTo>
                  <a:lnTo>
                    <a:pt x="90" y="159"/>
                  </a:lnTo>
                  <a:lnTo>
                    <a:pt x="45" y="159"/>
                  </a:lnTo>
                  <a:lnTo>
                    <a:pt x="0" y="159"/>
                  </a:lnTo>
                  <a:lnTo>
                    <a:pt x="22" y="91"/>
                  </a:lnTo>
                  <a:lnTo>
                    <a:pt x="90" y="91"/>
                  </a:lnTo>
                  <a:lnTo>
                    <a:pt x="113" y="23"/>
                  </a:lnTo>
                  <a:lnTo>
                    <a:pt x="136" y="23"/>
                  </a:lnTo>
                  <a:lnTo>
                    <a:pt x="181" y="0"/>
                  </a:lnTo>
                  <a:lnTo>
                    <a:pt x="204" y="0"/>
                  </a:lnTo>
                  <a:lnTo>
                    <a:pt x="272" y="45"/>
                  </a:lnTo>
                  <a:lnTo>
                    <a:pt x="385" y="68"/>
                  </a:lnTo>
                  <a:lnTo>
                    <a:pt x="476" y="68"/>
                  </a:lnTo>
                  <a:lnTo>
                    <a:pt x="521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8" name="Freeform 46">
              <a:extLst>
                <a:ext uri="{FF2B5EF4-FFF2-40B4-BE49-F238E27FC236}">
                  <a16:creationId xmlns:a16="http://schemas.microsoft.com/office/drawing/2014/main" id="{466680F7-562C-44A8-AE13-0E3BBF4125C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3016"/>
              <a:ext cx="332" cy="284"/>
            </a:xfrm>
            <a:custGeom>
              <a:avLst/>
              <a:gdLst>
                <a:gd name="T0" fmla="*/ 0 w 476"/>
                <a:gd name="T1" fmla="*/ 68 h 408"/>
                <a:gd name="T2" fmla="*/ 90 w 476"/>
                <a:gd name="T3" fmla="*/ 68 h 408"/>
                <a:gd name="T4" fmla="*/ 159 w 476"/>
                <a:gd name="T5" fmla="*/ 45 h 408"/>
                <a:gd name="T6" fmla="*/ 204 w 476"/>
                <a:gd name="T7" fmla="*/ 0 h 408"/>
                <a:gd name="T8" fmla="*/ 249 w 476"/>
                <a:gd name="T9" fmla="*/ 22 h 408"/>
                <a:gd name="T10" fmla="*/ 272 w 476"/>
                <a:gd name="T11" fmla="*/ 45 h 408"/>
                <a:gd name="T12" fmla="*/ 317 w 476"/>
                <a:gd name="T13" fmla="*/ 22 h 408"/>
                <a:gd name="T14" fmla="*/ 363 w 476"/>
                <a:gd name="T15" fmla="*/ 45 h 408"/>
                <a:gd name="T16" fmla="*/ 385 w 476"/>
                <a:gd name="T17" fmla="*/ 68 h 408"/>
                <a:gd name="T18" fmla="*/ 385 w 476"/>
                <a:gd name="T19" fmla="*/ 113 h 408"/>
                <a:gd name="T20" fmla="*/ 476 w 476"/>
                <a:gd name="T21" fmla="*/ 113 h 408"/>
                <a:gd name="T22" fmla="*/ 385 w 476"/>
                <a:gd name="T23" fmla="*/ 227 h 408"/>
                <a:gd name="T24" fmla="*/ 385 w 476"/>
                <a:gd name="T25" fmla="*/ 272 h 408"/>
                <a:gd name="T26" fmla="*/ 408 w 476"/>
                <a:gd name="T27" fmla="*/ 295 h 408"/>
                <a:gd name="T28" fmla="*/ 408 w 476"/>
                <a:gd name="T29" fmla="*/ 340 h 408"/>
                <a:gd name="T30" fmla="*/ 385 w 476"/>
                <a:gd name="T31" fmla="*/ 317 h 408"/>
                <a:gd name="T32" fmla="*/ 363 w 476"/>
                <a:gd name="T33" fmla="*/ 317 h 408"/>
                <a:gd name="T34" fmla="*/ 340 w 476"/>
                <a:gd name="T35" fmla="*/ 295 h 408"/>
                <a:gd name="T36" fmla="*/ 317 w 476"/>
                <a:gd name="T37" fmla="*/ 317 h 408"/>
                <a:gd name="T38" fmla="*/ 363 w 476"/>
                <a:gd name="T39" fmla="*/ 340 h 408"/>
                <a:gd name="T40" fmla="*/ 295 w 476"/>
                <a:gd name="T41" fmla="*/ 363 h 408"/>
                <a:gd name="T42" fmla="*/ 249 w 476"/>
                <a:gd name="T43" fmla="*/ 317 h 408"/>
                <a:gd name="T44" fmla="*/ 227 w 476"/>
                <a:gd name="T45" fmla="*/ 340 h 408"/>
                <a:gd name="T46" fmla="*/ 227 w 476"/>
                <a:gd name="T47" fmla="*/ 363 h 408"/>
                <a:gd name="T48" fmla="*/ 204 w 476"/>
                <a:gd name="T49" fmla="*/ 408 h 408"/>
                <a:gd name="T50" fmla="*/ 181 w 476"/>
                <a:gd name="T51" fmla="*/ 385 h 408"/>
                <a:gd name="T52" fmla="*/ 159 w 476"/>
                <a:gd name="T53" fmla="*/ 385 h 408"/>
                <a:gd name="T54" fmla="*/ 159 w 476"/>
                <a:gd name="T55" fmla="*/ 340 h 408"/>
                <a:gd name="T56" fmla="*/ 113 w 476"/>
                <a:gd name="T57" fmla="*/ 340 h 408"/>
                <a:gd name="T58" fmla="*/ 90 w 476"/>
                <a:gd name="T59" fmla="*/ 363 h 408"/>
                <a:gd name="T60" fmla="*/ 45 w 476"/>
                <a:gd name="T61" fmla="*/ 363 h 408"/>
                <a:gd name="T62" fmla="*/ 45 w 476"/>
                <a:gd name="T63" fmla="*/ 317 h 408"/>
                <a:gd name="T64" fmla="*/ 68 w 476"/>
                <a:gd name="T65" fmla="*/ 204 h 408"/>
                <a:gd name="T66" fmla="*/ 45 w 476"/>
                <a:gd name="T67" fmla="*/ 181 h 408"/>
                <a:gd name="T68" fmla="*/ 68 w 476"/>
                <a:gd name="T69" fmla="*/ 113 h 408"/>
                <a:gd name="T70" fmla="*/ 0 w 476"/>
                <a:gd name="T71" fmla="*/ 68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76" h="408">
                  <a:moveTo>
                    <a:pt x="0" y="68"/>
                  </a:moveTo>
                  <a:lnTo>
                    <a:pt x="90" y="68"/>
                  </a:lnTo>
                  <a:lnTo>
                    <a:pt x="159" y="45"/>
                  </a:lnTo>
                  <a:lnTo>
                    <a:pt x="204" y="0"/>
                  </a:lnTo>
                  <a:lnTo>
                    <a:pt x="249" y="22"/>
                  </a:lnTo>
                  <a:lnTo>
                    <a:pt x="272" y="45"/>
                  </a:lnTo>
                  <a:lnTo>
                    <a:pt x="317" y="22"/>
                  </a:lnTo>
                  <a:lnTo>
                    <a:pt x="363" y="45"/>
                  </a:lnTo>
                  <a:lnTo>
                    <a:pt x="385" y="68"/>
                  </a:lnTo>
                  <a:lnTo>
                    <a:pt x="385" y="113"/>
                  </a:lnTo>
                  <a:lnTo>
                    <a:pt x="476" y="113"/>
                  </a:lnTo>
                  <a:lnTo>
                    <a:pt x="385" y="227"/>
                  </a:lnTo>
                  <a:lnTo>
                    <a:pt x="385" y="272"/>
                  </a:lnTo>
                  <a:lnTo>
                    <a:pt x="408" y="295"/>
                  </a:lnTo>
                  <a:lnTo>
                    <a:pt x="408" y="340"/>
                  </a:lnTo>
                  <a:lnTo>
                    <a:pt x="385" y="317"/>
                  </a:lnTo>
                  <a:lnTo>
                    <a:pt x="363" y="317"/>
                  </a:lnTo>
                  <a:lnTo>
                    <a:pt x="340" y="295"/>
                  </a:lnTo>
                  <a:lnTo>
                    <a:pt x="317" y="317"/>
                  </a:lnTo>
                  <a:lnTo>
                    <a:pt x="363" y="340"/>
                  </a:lnTo>
                  <a:lnTo>
                    <a:pt x="295" y="363"/>
                  </a:lnTo>
                  <a:lnTo>
                    <a:pt x="249" y="317"/>
                  </a:lnTo>
                  <a:lnTo>
                    <a:pt x="227" y="340"/>
                  </a:lnTo>
                  <a:lnTo>
                    <a:pt x="227" y="363"/>
                  </a:lnTo>
                  <a:lnTo>
                    <a:pt x="204" y="408"/>
                  </a:lnTo>
                  <a:lnTo>
                    <a:pt x="181" y="385"/>
                  </a:lnTo>
                  <a:lnTo>
                    <a:pt x="159" y="385"/>
                  </a:lnTo>
                  <a:lnTo>
                    <a:pt x="159" y="340"/>
                  </a:lnTo>
                  <a:lnTo>
                    <a:pt x="113" y="340"/>
                  </a:lnTo>
                  <a:lnTo>
                    <a:pt x="90" y="363"/>
                  </a:lnTo>
                  <a:lnTo>
                    <a:pt x="45" y="363"/>
                  </a:lnTo>
                  <a:lnTo>
                    <a:pt x="45" y="317"/>
                  </a:lnTo>
                  <a:lnTo>
                    <a:pt x="68" y="204"/>
                  </a:lnTo>
                  <a:lnTo>
                    <a:pt x="45" y="181"/>
                  </a:lnTo>
                  <a:lnTo>
                    <a:pt x="68" y="113"/>
                  </a:lnTo>
                  <a:lnTo>
                    <a:pt x="0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59" name="Freeform 47">
              <a:extLst>
                <a:ext uri="{FF2B5EF4-FFF2-40B4-BE49-F238E27FC236}">
                  <a16:creationId xmlns:a16="http://schemas.microsoft.com/office/drawing/2014/main" id="{241ED8D6-EAED-4547-BD4F-ABE3594F4EE5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031"/>
              <a:ext cx="363" cy="253"/>
            </a:xfrm>
            <a:custGeom>
              <a:avLst/>
              <a:gdLst>
                <a:gd name="T0" fmla="*/ 23 w 522"/>
                <a:gd name="T1" fmla="*/ 318 h 363"/>
                <a:gd name="T2" fmla="*/ 0 w 522"/>
                <a:gd name="T3" fmla="*/ 273 h 363"/>
                <a:gd name="T4" fmla="*/ 0 w 522"/>
                <a:gd name="T5" fmla="*/ 205 h 363"/>
                <a:gd name="T6" fmla="*/ 46 w 522"/>
                <a:gd name="T7" fmla="*/ 137 h 363"/>
                <a:gd name="T8" fmla="*/ 68 w 522"/>
                <a:gd name="T9" fmla="*/ 114 h 363"/>
                <a:gd name="T10" fmla="*/ 136 w 522"/>
                <a:gd name="T11" fmla="*/ 91 h 363"/>
                <a:gd name="T12" fmla="*/ 204 w 522"/>
                <a:gd name="T13" fmla="*/ 91 h 363"/>
                <a:gd name="T14" fmla="*/ 272 w 522"/>
                <a:gd name="T15" fmla="*/ 114 h 363"/>
                <a:gd name="T16" fmla="*/ 272 w 522"/>
                <a:gd name="T17" fmla="*/ 68 h 363"/>
                <a:gd name="T18" fmla="*/ 318 w 522"/>
                <a:gd name="T19" fmla="*/ 46 h 363"/>
                <a:gd name="T20" fmla="*/ 363 w 522"/>
                <a:gd name="T21" fmla="*/ 0 h 363"/>
                <a:gd name="T22" fmla="*/ 431 w 522"/>
                <a:gd name="T23" fmla="*/ 46 h 363"/>
                <a:gd name="T24" fmla="*/ 454 w 522"/>
                <a:gd name="T25" fmla="*/ 46 h 363"/>
                <a:gd name="T26" fmla="*/ 522 w 522"/>
                <a:gd name="T27" fmla="*/ 91 h 363"/>
                <a:gd name="T28" fmla="*/ 499 w 522"/>
                <a:gd name="T29" fmla="*/ 159 h 363"/>
                <a:gd name="T30" fmla="*/ 522 w 522"/>
                <a:gd name="T31" fmla="*/ 182 h 363"/>
                <a:gd name="T32" fmla="*/ 499 w 522"/>
                <a:gd name="T33" fmla="*/ 295 h 363"/>
                <a:gd name="T34" fmla="*/ 499 w 522"/>
                <a:gd name="T35" fmla="*/ 341 h 363"/>
                <a:gd name="T36" fmla="*/ 454 w 522"/>
                <a:gd name="T37" fmla="*/ 363 h 363"/>
                <a:gd name="T38" fmla="*/ 431 w 522"/>
                <a:gd name="T39" fmla="*/ 341 h 363"/>
                <a:gd name="T40" fmla="*/ 431 w 522"/>
                <a:gd name="T41" fmla="*/ 318 h 363"/>
                <a:gd name="T42" fmla="*/ 408 w 522"/>
                <a:gd name="T43" fmla="*/ 341 h 363"/>
                <a:gd name="T44" fmla="*/ 386 w 522"/>
                <a:gd name="T45" fmla="*/ 341 h 363"/>
                <a:gd name="T46" fmla="*/ 363 w 522"/>
                <a:gd name="T47" fmla="*/ 318 h 363"/>
                <a:gd name="T48" fmla="*/ 363 w 522"/>
                <a:gd name="T49" fmla="*/ 341 h 363"/>
                <a:gd name="T50" fmla="*/ 340 w 522"/>
                <a:gd name="T51" fmla="*/ 363 h 363"/>
                <a:gd name="T52" fmla="*/ 318 w 522"/>
                <a:gd name="T53" fmla="*/ 341 h 363"/>
                <a:gd name="T54" fmla="*/ 295 w 522"/>
                <a:gd name="T55" fmla="*/ 341 h 363"/>
                <a:gd name="T56" fmla="*/ 272 w 522"/>
                <a:gd name="T57" fmla="*/ 363 h 363"/>
                <a:gd name="T58" fmla="*/ 250 w 522"/>
                <a:gd name="T59" fmla="*/ 341 h 363"/>
                <a:gd name="T60" fmla="*/ 204 w 522"/>
                <a:gd name="T61" fmla="*/ 363 h 363"/>
                <a:gd name="T62" fmla="*/ 182 w 522"/>
                <a:gd name="T63" fmla="*/ 363 h 363"/>
                <a:gd name="T64" fmla="*/ 159 w 522"/>
                <a:gd name="T65" fmla="*/ 341 h 363"/>
                <a:gd name="T66" fmla="*/ 159 w 522"/>
                <a:gd name="T67" fmla="*/ 318 h 363"/>
                <a:gd name="T68" fmla="*/ 159 w 522"/>
                <a:gd name="T69" fmla="*/ 295 h 363"/>
                <a:gd name="T70" fmla="*/ 114 w 522"/>
                <a:gd name="T71" fmla="*/ 273 h 363"/>
                <a:gd name="T72" fmla="*/ 46 w 522"/>
                <a:gd name="T73" fmla="*/ 318 h 363"/>
                <a:gd name="T74" fmla="*/ 23 w 522"/>
                <a:gd name="T75" fmla="*/ 318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22" h="363">
                  <a:moveTo>
                    <a:pt x="23" y="318"/>
                  </a:moveTo>
                  <a:lnTo>
                    <a:pt x="0" y="273"/>
                  </a:lnTo>
                  <a:lnTo>
                    <a:pt x="0" y="205"/>
                  </a:lnTo>
                  <a:lnTo>
                    <a:pt x="46" y="137"/>
                  </a:lnTo>
                  <a:lnTo>
                    <a:pt x="68" y="114"/>
                  </a:lnTo>
                  <a:lnTo>
                    <a:pt x="136" y="91"/>
                  </a:lnTo>
                  <a:lnTo>
                    <a:pt x="204" y="91"/>
                  </a:lnTo>
                  <a:lnTo>
                    <a:pt x="272" y="114"/>
                  </a:lnTo>
                  <a:lnTo>
                    <a:pt x="272" y="68"/>
                  </a:lnTo>
                  <a:lnTo>
                    <a:pt x="318" y="46"/>
                  </a:lnTo>
                  <a:lnTo>
                    <a:pt x="363" y="0"/>
                  </a:lnTo>
                  <a:lnTo>
                    <a:pt x="431" y="46"/>
                  </a:lnTo>
                  <a:lnTo>
                    <a:pt x="454" y="46"/>
                  </a:lnTo>
                  <a:lnTo>
                    <a:pt x="522" y="91"/>
                  </a:lnTo>
                  <a:lnTo>
                    <a:pt x="499" y="159"/>
                  </a:lnTo>
                  <a:lnTo>
                    <a:pt x="522" y="182"/>
                  </a:lnTo>
                  <a:lnTo>
                    <a:pt x="499" y="295"/>
                  </a:lnTo>
                  <a:lnTo>
                    <a:pt x="499" y="341"/>
                  </a:lnTo>
                  <a:lnTo>
                    <a:pt x="454" y="363"/>
                  </a:lnTo>
                  <a:lnTo>
                    <a:pt x="431" y="341"/>
                  </a:lnTo>
                  <a:lnTo>
                    <a:pt x="431" y="318"/>
                  </a:lnTo>
                  <a:lnTo>
                    <a:pt x="408" y="341"/>
                  </a:lnTo>
                  <a:lnTo>
                    <a:pt x="386" y="341"/>
                  </a:lnTo>
                  <a:lnTo>
                    <a:pt x="363" y="318"/>
                  </a:lnTo>
                  <a:lnTo>
                    <a:pt x="363" y="341"/>
                  </a:lnTo>
                  <a:lnTo>
                    <a:pt x="340" y="363"/>
                  </a:lnTo>
                  <a:lnTo>
                    <a:pt x="318" y="341"/>
                  </a:lnTo>
                  <a:lnTo>
                    <a:pt x="295" y="341"/>
                  </a:lnTo>
                  <a:lnTo>
                    <a:pt x="272" y="363"/>
                  </a:lnTo>
                  <a:lnTo>
                    <a:pt x="250" y="341"/>
                  </a:lnTo>
                  <a:lnTo>
                    <a:pt x="204" y="363"/>
                  </a:lnTo>
                  <a:lnTo>
                    <a:pt x="182" y="363"/>
                  </a:lnTo>
                  <a:lnTo>
                    <a:pt x="159" y="341"/>
                  </a:lnTo>
                  <a:lnTo>
                    <a:pt x="159" y="318"/>
                  </a:lnTo>
                  <a:lnTo>
                    <a:pt x="159" y="295"/>
                  </a:lnTo>
                  <a:lnTo>
                    <a:pt x="114" y="273"/>
                  </a:lnTo>
                  <a:lnTo>
                    <a:pt x="46" y="318"/>
                  </a:lnTo>
                  <a:lnTo>
                    <a:pt x="23" y="31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60" name="Freeform 48">
              <a:extLst>
                <a:ext uri="{FF2B5EF4-FFF2-40B4-BE49-F238E27FC236}">
                  <a16:creationId xmlns:a16="http://schemas.microsoft.com/office/drawing/2014/main" id="{BF9E6739-357E-437A-813B-F80BB6B42D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0" y="2574"/>
              <a:ext cx="491" cy="426"/>
            </a:xfrm>
            <a:custGeom>
              <a:avLst/>
              <a:gdLst>
                <a:gd name="T0" fmla="*/ 0 w 704"/>
                <a:gd name="T1" fmla="*/ 453 h 612"/>
                <a:gd name="T2" fmla="*/ 0 w 704"/>
                <a:gd name="T3" fmla="*/ 340 h 612"/>
                <a:gd name="T4" fmla="*/ 23 w 704"/>
                <a:gd name="T5" fmla="*/ 317 h 612"/>
                <a:gd name="T6" fmla="*/ 0 w 704"/>
                <a:gd name="T7" fmla="*/ 249 h 612"/>
                <a:gd name="T8" fmla="*/ 46 w 704"/>
                <a:gd name="T9" fmla="*/ 204 h 612"/>
                <a:gd name="T10" fmla="*/ 159 w 704"/>
                <a:gd name="T11" fmla="*/ 204 h 612"/>
                <a:gd name="T12" fmla="*/ 227 w 704"/>
                <a:gd name="T13" fmla="*/ 90 h 612"/>
                <a:gd name="T14" fmla="*/ 273 w 704"/>
                <a:gd name="T15" fmla="*/ 90 h 612"/>
                <a:gd name="T16" fmla="*/ 363 w 704"/>
                <a:gd name="T17" fmla="*/ 158 h 612"/>
                <a:gd name="T18" fmla="*/ 409 w 704"/>
                <a:gd name="T19" fmla="*/ 158 h 612"/>
                <a:gd name="T20" fmla="*/ 431 w 704"/>
                <a:gd name="T21" fmla="*/ 113 h 612"/>
                <a:gd name="T22" fmla="*/ 454 w 704"/>
                <a:gd name="T23" fmla="*/ 90 h 612"/>
                <a:gd name="T24" fmla="*/ 477 w 704"/>
                <a:gd name="T25" fmla="*/ 0 h 612"/>
                <a:gd name="T26" fmla="*/ 499 w 704"/>
                <a:gd name="T27" fmla="*/ 0 h 612"/>
                <a:gd name="T28" fmla="*/ 522 w 704"/>
                <a:gd name="T29" fmla="*/ 45 h 612"/>
                <a:gd name="T30" fmla="*/ 522 w 704"/>
                <a:gd name="T31" fmla="*/ 90 h 612"/>
                <a:gd name="T32" fmla="*/ 567 w 704"/>
                <a:gd name="T33" fmla="*/ 113 h 612"/>
                <a:gd name="T34" fmla="*/ 590 w 704"/>
                <a:gd name="T35" fmla="*/ 181 h 612"/>
                <a:gd name="T36" fmla="*/ 658 w 704"/>
                <a:gd name="T37" fmla="*/ 204 h 612"/>
                <a:gd name="T38" fmla="*/ 704 w 704"/>
                <a:gd name="T39" fmla="*/ 204 h 612"/>
                <a:gd name="T40" fmla="*/ 704 w 704"/>
                <a:gd name="T41" fmla="*/ 272 h 612"/>
                <a:gd name="T42" fmla="*/ 658 w 704"/>
                <a:gd name="T43" fmla="*/ 453 h 612"/>
                <a:gd name="T44" fmla="*/ 590 w 704"/>
                <a:gd name="T45" fmla="*/ 567 h 612"/>
                <a:gd name="T46" fmla="*/ 567 w 704"/>
                <a:gd name="T47" fmla="*/ 589 h 612"/>
                <a:gd name="T48" fmla="*/ 522 w 704"/>
                <a:gd name="T49" fmla="*/ 589 h 612"/>
                <a:gd name="T50" fmla="*/ 499 w 704"/>
                <a:gd name="T51" fmla="*/ 612 h 612"/>
                <a:gd name="T52" fmla="*/ 477 w 704"/>
                <a:gd name="T53" fmla="*/ 589 h 612"/>
                <a:gd name="T54" fmla="*/ 454 w 704"/>
                <a:gd name="T55" fmla="*/ 544 h 612"/>
                <a:gd name="T56" fmla="*/ 431 w 704"/>
                <a:gd name="T57" fmla="*/ 567 h 612"/>
                <a:gd name="T58" fmla="*/ 431 w 704"/>
                <a:gd name="T59" fmla="*/ 612 h 612"/>
                <a:gd name="T60" fmla="*/ 363 w 704"/>
                <a:gd name="T61" fmla="*/ 567 h 612"/>
                <a:gd name="T62" fmla="*/ 363 w 704"/>
                <a:gd name="T63" fmla="*/ 521 h 612"/>
                <a:gd name="T64" fmla="*/ 273 w 704"/>
                <a:gd name="T65" fmla="*/ 408 h 612"/>
                <a:gd name="T66" fmla="*/ 205 w 704"/>
                <a:gd name="T67" fmla="*/ 385 h 612"/>
                <a:gd name="T68" fmla="*/ 159 w 704"/>
                <a:gd name="T69" fmla="*/ 453 h 612"/>
                <a:gd name="T70" fmla="*/ 114 w 704"/>
                <a:gd name="T71" fmla="*/ 453 h 612"/>
                <a:gd name="T72" fmla="*/ 91 w 704"/>
                <a:gd name="T73" fmla="*/ 431 h 612"/>
                <a:gd name="T74" fmla="*/ 23 w 704"/>
                <a:gd name="T75" fmla="*/ 476 h 612"/>
                <a:gd name="T76" fmla="*/ 0 w 704"/>
                <a:gd name="T77" fmla="*/ 453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04" h="612">
                  <a:moveTo>
                    <a:pt x="0" y="453"/>
                  </a:moveTo>
                  <a:lnTo>
                    <a:pt x="0" y="340"/>
                  </a:lnTo>
                  <a:lnTo>
                    <a:pt x="23" y="317"/>
                  </a:lnTo>
                  <a:lnTo>
                    <a:pt x="0" y="249"/>
                  </a:lnTo>
                  <a:lnTo>
                    <a:pt x="46" y="204"/>
                  </a:lnTo>
                  <a:lnTo>
                    <a:pt x="159" y="204"/>
                  </a:lnTo>
                  <a:lnTo>
                    <a:pt x="227" y="90"/>
                  </a:lnTo>
                  <a:lnTo>
                    <a:pt x="273" y="90"/>
                  </a:lnTo>
                  <a:lnTo>
                    <a:pt x="363" y="158"/>
                  </a:lnTo>
                  <a:lnTo>
                    <a:pt x="409" y="158"/>
                  </a:lnTo>
                  <a:lnTo>
                    <a:pt x="431" y="113"/>
                  </a:lnTo>
                  <a:lnTo>
                    <a:pt x="454" y="90"/>
                  </a:lnTo>
                  <a:lnTo>
                    <a:pt x="477" y="0"/>
                  </a:lnTo>
                  <a:lnTo>
                    <a:pt x="499" y="0"/>
                  </a:lnTo>
                  <a:lnTo>
                    <a:pt x="522" y="45"/>
                  </a:lnTo>
                  <a:lnTo>
                    <a:pt x="522" y="90"/>
                  </a:lnTo>
                  <a:lnTo>
                    <a:pt x="567" y="113"/>
                  </a:lnTo>
                  <a:lnTo>
                    <a:pt x="590" y="181"/>
                  </a:lnTo>
                  <a:lnTo>
                    <a:pt x="658" y="204"/>
                  </a:lnTo>
                  <a:lnTo>
                    <a:pt x="704" y="204"/>
                  </a:lnTo>
                  <a:lnTo>
                    <a:pt x="704" y="272"/>
                  </a:lnTo>
                  <a:lnTo>
                    <a:pt x="658" y="453"/>
                  </a:lnTo>
                  <a:lnTo>
                    <a:pt x="590" y="567"/>
                  </a:lnTo>
                  <a:lnTo>
                    <a:pt x="567" y="589"/>
                  </a:lnTo>
                  <a:lnTo>
                    <a:pt x="522" y="589"/>
                  </a:lnTo>
                  <a:lnTo>
                    <a:pt x="499" y="612"/>
                  </a:lnTo>
                  <a:lnTo>
                    <a:pt x="477" y="589"/>
                  </a:lnTo>
                  <a:lnTo>
                    <a:pt x="454" y="544"/>
                  </a:lnTo>
                  <a:lnTo>
                    <a:pt x="431" y="567"/>
                  </a:lnTo>
                  <a:lnTo>
                    <a:pt x="431" y="612"/>
                  </a:lnTo>
                  <a:lnTo>
                    <a:pt x="363" y="567"/>
                  </a:lnTo>
                  <a:lnTo>
                    <a:pt x="363" y="521"/>
                  </a:lnTo>
                  <a:lnTo>
                    <a:pt x="273" y="408"/>
                  </a:lnTo>
                  <a:lnTo>
                    <a:pt x="205" y="385"/>
                  </a:lnTo>
                  <a:lnTo>
                    <a:pt x="159" y="453"/>
                  </a:lnTo>
                  <a:lnTo>
                    <a:pt x="114" y="453"/>
                  </a:lnTo>
                  <a:lnTo>
                    <a:pt x="91" y="431"/>
                  </a:lnTo>
                  <a:lnTo>
                    <a:pt x="23" y="476"/>
                  </a:lnTo>
                  <a:lnTo>
                    <a:pt x="0" y="45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61" name="Freeform 49">
              <a:extLst>
                <a:ext uri="{FF2B5EF4-FFF2-40B4-BE49-F238E27FC236}">
                  <a16:creationId xmlns:a16="http://schemas.microsoft.com/office/drawing/2014/main" id="{29243D78-765B-46E4-8130-5C8C1606F8AA}"/>
                </a:ext>
              </a:extLst>
            </p:cNvPr>
            <p:cNvSpPr>
              <a:spLocks/>
            </p:cNvSpPr>
            <p:nvPr/>
          </p:nvSpPr>
          <p:spPr bwMode="auto">
            <a:xfrm>
              <a:off x="3924" y="2337"/>
              <a:ext cx="395" cy="379"/>
            </a:xfrm>
            <a:custGeom>
              <a:avLst/>
              <a:gdLst>
                <a:gd name="T0" fmla="*/ 0 w 567"/>
                <a:gd name="T1" fmla="*/ 385 h 544"/>
                <a:gd name="T2" fmla="*/ 23 w 567"/>
                <a:gd name="T3" fmla="*/ 340 h 544"/>
                <a:gd name="T4" fmla="*/ 23 w 567"/>
                <a:gd name="T5" fmla="*/ 272 h 544"/>
                <a:gd name="T6" fmla="*/ 114 w 567"/>
                <a:gd name="T7" fmla="*/ 204 h 544"/>
                <a:gd name="T8" fmla="*/ 136 w 567"/>
                <a:gd name="T9" fmla="*/ 158 h 544"/>
                <a:gd name="T10" fmla="*/ 114 w 567"/>
                <a:gd name="T11" fmla="*/ 113 h 544"/>
                <a:gd name="T12" fmla="*/ 159 w 567"/>
                <a:gd name="T13" fmla="*/ 90 h 544"/>
                <a:gd name="T14" fmla="*/ 159 w 567"/>
                <a:gd name="T15" fmla="*/ 45 h 544"/>
                <a:gd name="T16" fmla="*/ 250 w 567"/>
                <a:gd name="T17" fmla="*/ 0 h 544"/>
                <a:gd name="T18" fmla="*/ 272 w 567"/>
                <a:gd name="T19" fmla="*/ 45 h 544"/>
                <a:gd name="T20" fmla="*/ 340 w 567"/>
                <a:gd name="T21" fmla="*/ 45 h 544"/>
                <a:gd name="T22" fmla="*/ 363 w 567"/>
                <a:gd name="T23" fmla="*/ 68 h 544"/>
                <a:gd name="T24" fmla="*/ 363 w 567"/>
                <a:gd name="T25" fmla="*/ 113 h 544"/>
                <a:gd name="T26" fmla="*/ 408 w 567"/>
                <a:gd name="T27" fmla="*/ 136 h 544"/>
                <a:gd name="T28" fmla="*/ 431 w 567"/>
                <a:gd name="T29" fmla="*/ 113 h 544"/>
                <a:gd name="T30" fmla="*/ 454 w 567"/>
                <a:gd name="T31" fmla="*/ 136 h 544"/>
                <a:gd name="T32" fmla="*/ 476 w 567"/>
                <a:gd name="T33" fmla="*/ 90 h 544"/>
                <a:gd name="T34" fmla="*/ 476 w 567"/>
                <a:gd name="T35" fmla="*/ 68 h 544"/>
                <a:gd name="T36" fmla="*/ 499 w 567"/>
                <a:gd name="T37" fmla="*/ 45 h 544"/>
                <a:gd name="T38" fmla="*/ 544 w 567"/>
                <a:gd name="T39" fmla="*/ 45 h 544"/>
                <a:gd name="T40" fmla="*/ 567 w 567"/>
                <a:gd name="T41" fmla="*/ 90 h 544"/>
                <a:gd name="T42" fmla="*/ 522 w 567"/>
                <a:gd name="T43" fmla="*/ 113 h 544"/>
                <a:gd name="T44" fmla="*/ 499 w 567"/>
                <a:gd name="T45" fmla="*/ 136 h 544"/>
                <a:gd name="T46" fmla="*/ 476 w 567"/>
                <a:gd name="T47" fmla="*/ 158 h 544"/>
                <a:gd name="T48" fmla="*/ 499 w 567"/>
                <a:gd name="T49" fmla="*/ 181 h 544"/>
                <a:gd name="T50" fmla="*/ 454 w 567"/>
                <a:gd name="T51" fmla="*/ 181 h 544"/>
                <a:gd name="T52" fmla="*/ 431 w 567"/>
                <a:gd name="T53" fmla="*/ 204 h 544"/>
                <a:gd name="T54" fmla="*/ 454 w 567"/>
                <a:gd name="T55" fmla="*/ 204 h 544"/>
                <a:gd name="T56" fmla="*/ 454 w 567"/>
                <a:gd name="T57" fmla="*/ 226 h 544"/>
                <a:gd name="T58" fmla="*/ 431 w 567"/>
                <a:gd name="T59" fmla="*/ 226 h 544"/>
                <a:gd name="T60" fmla="*/ 454 w 567"/>
                <a:gd name="T61" fmla="*/ 249 h 544"/>
                <a:gd name="T62" fmla="*/ 431 w 567"/>
                <a:gd name="T63" fmla="*/ 317 h 544"/>
                <a:gd name="T64" fmla="*/ 386 w 567"/>
                <a:gd name="T65" fmla="*/ 294 h 544"/>
                <a:gd name="T66" fmla="*/ 318 w 567"/>
                <a:gd name="T67" fmla="*/ 294 h 544"/>
                <a:gd name="T68" fmla="*/ 272 w 567"/>
                <a:gd name="T69" fmla="*/ 272 h 544"/>
                <a:gd name="T70" fmla="*/ 250 w 567"/>
                <a:gd name="T71" fmla="*/ 294 h 544"/>
                <a:gd name="T72" fmla="*/ 272 w 567"/>
                <a:gd name="T73" fmla="*/ 317 h 544"/>
                <a:gd name="T74" fmla="*/ 227 w 567"/>
                <a:gd name="T75" fmla="*/ 340 h 544"/>
                <a:gd name="T76" fmla="*/ 159 w 567"/>
                <a:gd name="T77" fmla="*/ 476 h 544"/>
                <a:gd name="T78" fmla="*/ 182 w 567"/>
                <a:gd name="T79" fmla="*/ 544 h 544"/>
                <a:gd name="T80" fmla="*/ 136 w 567"/>
                <a:gd name="T81" fmla="*/ 544 h 544"/>
                <a:gd name="T82" fmla="*/ 68 w 567"/>
                <a:gd name="T83" fmla="*/ 521 h 544"/>
                <a:gd name="T84" fmla="*/ 45 w 567"/>
                <a:gd name="T85" fmla="*/ 453 h 544"/>
                <a:gd name="T86" fmla="*/ 0 w 567"/>
                <a:gd name="T87" fmla="*/ 430 h 544"/>
                <a:gd name="T88" fmla="*/ 0 w 567"/>
                <a:gd name="T89" fmla="*/ 385 h 5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67" h="544">
                  <a:moveTo>
                    <a:pt x="0" y="385"/>
                  </a:moveTo>
                  <a:lnTo>
                    <a:pt x="23" y="340"/>
                  </a:lnTo>
                  <a:lnTo>
                    <a:pt x="23" y="272"/>
                  </a:lnTo>
                  <a:lnTo>
                    <a:pt x="114" y="204"/>
                  </a:lnTo>
                  <a:lnTo>
                    <a:pt x="136" y="158"/>
                  </a:lnTo>
                  <a:lnTo>
                    <a:pt x="114" y="113"/>
                  </a:lnTo>
                  <a:lnTo>
                    <a:pt x="159" y="90"/>
                  </a:lnTo>
                  <a:lnTo>
                    <a:pt x="159" y="45"/>
                  </a:lnTo>
                  <a:lnTo>
                    <a:pt x="250" y="0"/>
                  </a:lnTo>
                  <a:lnTo>
                    <a:pt x="272" y="45"/>
                  </a:lnTo>
                  <a:lnTo>
                    <a:pt x="340" y="45"/>
                  </a:lnTo>
                  <a:lnTo>
                    <a:pt x="363" y="68"/>
                  </a:lnTo>
                  <a:lnTo>
                    <a:pt x="363" y="113"/>
                  </a:lnTo>
                  <a:lnTo>
                    <a:pt x="408" y="136"/>
                  </a:lnTo>
                  <a:lnTo>
                    <a:pt x="431" y="113"/>
                  </a:lnTo>
                  <a:lnTo>
                    <a:pt x="454" y="136"/>
                  </a:lnTo>
                  <a:lnTo>
                    <a:pt x="476" y="90"/>
                  </a:lnTo>
                  <a:lnTo>
                    <a:pt x="476" y="68"/>
                  </a:lnTo>
                  <a:lnTo>
                    <a:pt x="499" y="45"/>
                  </a:lnTo>
                  <a:lnTo>
                    <a:pt x="544" y="45"/>
                  </a:lnTo>
                  <a:lnTo>
                    <a:pt x="567" y="90"/>
                  </a:lnTo>
                  <a:lnTo>
                    <a:pt x="522" y="113"/>
                  </a:lnTo>
                  <a:lnTo>
                    <a:pt x="499" y="136"/>
                  </a:lnTo>
                  <a:lnTo>
                    <a:pt x="476" y="158"/>
                  </a:lnTo>
                  <a:lnTo>
                    <a:pt x="499" y="181"/>
                  </a:lnTo>
                  <a:lnTo>
                    <a:pt x="454" y="181"/>
                  </a:lnTo>
                  <a:lnTo>
                    <a:pt x="431" y="204"/>
                  </a:lnTo>
                  <a:lnTo>
                    <a:pt x="454" y="204"/>
                  </a:lnTo>
                  <a:lnTo>
                    <a:pt x="454" y="226"/>
                  </a:lnTo>
                  <a:lnTo>
                    <a:pt x="431" y="226"/>
                  </a:lnTo>
                  <a:lnTo>
                    <a:pt x="454" y="249"/>
                  </a:lnTo>
                  <a:lnTo>
                    <a:pt x="431" y="317"/>
                  </a:lnTo>
                  <a:lnTo>
                    <a:pt x="386" y="294"/>
                  </a:lnTo>
                  <a:lnTo>
                    <a:pt x="318" y="294"/>
                  </a:lnTo>
                  <a:lnTo>
                    <a:pt x="272" y="272"/>
                  </a:lnTo>
                  <a:lnTo>
                    <a:pt x="250" y="294"/>
                  </a:lnTo>
                  <a:lnTo>
                    <a:pt x="272" y="317"/>
                  </a:lnTo>
                  <a:lnTo>
                    <a:pt x="227" y="340"/>
                  </a:lnTo>
                  <a:lnTo>
                    <a:pt x="159" y="476"/>
                  </a:lnTo>
                  <a:lnTo>
                    <a:pt x="182" y="544"/>
                  </a:lnTo>
                  <a:lnTo>
                    <a:pt x="136" y="544"/>
                  </a:lnTo>
                  <a:lnTo>
                    <a:pt x="68" y="521"/>
                  </a:lnTo>
                  <a:lnTo>
                    <a:pt x="45" y="453"/>
                  </a:lnTo>
                  <a:lnTo>
                    <a:pt x="0" y="430"/>
                  </a:lnTo>
                  <a:lnTo>
                    <a:pt x="0" y="38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62" name="Freeform 50">
              <a:extLst>
                <a:ext uri="{FF2B5EF4-FFF2-40B4-BE49-F238E27FC236}">
                  <a16:creationId xmlns:a16="http://schemas.microsoft.com/office/drawing/2014/main" id="{5BD85D4E-B70F-4EE1-926A-91B52B6A6A0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98" y="1910"/>
              <a:ext cx="379" cy="521"/>
            </a:xfrm>
            <a:custGeom>
              <a:avLst/>
              <a:gdLst>
                <a:gd name="T0" fmla="*/ 226 w 544"/>
                <a:gd name="T1" fmla="*/ 23 h 749"/>
                <a:gd name="T2" fmla="*/ 204 w 544"/>
                <a:gd name="T3" fmla="*/ 23 h 749"/>
                <a:gd name="T4" fmla="*/ 158 w 544"/>
                <a:gd name="T5" fmla="*/ 68 h 749"/>
                <a:gd name="T6" fmla="*/ 158 w 544"/>
                <a:gd name="T7" fmla="*/ 136 h 749"/>
                <a:gd name="T8" fmla="*/ 136 w 544"/>
                <a:gd name="T9" fmla="*/ 159 h 749"/>
                <a:gd name="T10" fmla="*/ 113 w 544"/>
                <a:gd name="T11" fmla="*/ 250 h 749"/>
                <a:gd name="T12" fmla="*/ 0 w 544"/>
                <a:gd name="T13" fmla="*/ 386 h 749"/>
                <a:gd name="T14" fmla="*/ 22 w 544"/>
                <a:gd name="T15" fmla="*/ 476 h 749"/>
                <a:gd name="T16" fmla="*/ 0 w 544"/>
                <a:gd name="T17" fmla="*/ 613 h 749"/>
                <a:gd name="T18" fmla="*/ 22 w 544"/>
                <a:gd name="T19" fmla="*/ 658 h 749"/>
                <a:gd name="T20" fmla="*/ 90 w 544"/>
                <a:gd name="T21" fmla="*/ 658 h 749"/>
                <a:gd name="T22" fmla="*/ 113 w 544"/>
                <a:gd name="T23" fmla="*/ 681 h 749"/>
                <a:gd name="T24" fmla="*/ 113 w 544"/>
                <a:gd name="T25" fmla="*/ 726 h 749"/>
                <a:gd name="T26" fmla="*/ 158 w 544"/>
                <a:gd name="T27" fmla="*/ 749 h 749"/>
                <a:gd name="T28" fmla="*/ 181 w 544"/>
                <a:gd name="T29" fmla="*/ 726 h 749"/>
                <a:gd name="T30" fmla="*/ 204 w 544"/>
                <a:gd name="T31" fmla="*/ 749 h 749"/>
                <a:gd name="T32" fmla="*/ 226 w 544"/>
                <a:gd name="T33" fmla="*/ 703 h 749"/>
                <a:gd name="T34" fmla="*/ 226 w 544"/>
                <a:gd name="T35" fmla="*/ 681 h 749"/>
                <a:gd name="T36" fmla="*/ 249 w 544"/>
                <a:gd name="T37" fmla="*/ 658 h 749"/>
                <a:gd name="T38" fmla="*/ 294 w 544"/>
                <a:gd name="T39" fmla="*/ 658 h 749"/>
                <a:gd name="T40" fmla="*/ 340 w 544"/>
                <a:gd name="T41" fmla="*/ 681 h 749"/>
                <a:gd name="T42" fmla="*/ 340 w 544"/>
                <a:gd name="T43" fmla="*/ 635 h 749"/>
                <a:gd name="T44" fmla="*/ 362 w 544"/>
                <a:gd name="T45" fmla="*/ 658 h 749"/>
                <a:gd name="T46" fmla="*/ 385 w 544"/>
                <a:gd name="T47" fmla="*/ 635 h 749"/>
                <a:gd name="T48" fmla="*/ 431 w 544"/>
                <a:gd name="T49" fmla="*/ 613 h 749"/>
                <a:gd name="T50" fmla="*/ 431 w 544"/>
                <a:gd name="T51" fmla="*/ 567 h 749"/>
                <a:gd name="T52" fmla="*/ 476 w 544"/>
                <a:gd name="T53" fmla="*/ 499 h 749"/>
                <a:gd name="T54" fmla="*/ 476 w 544"/>
                <a:gd name="T55" fmla="*/ 476 h 749"/>
                <a:gd name="T56" fmla="*/ 521 w 544"/>
                <a:gd name="T57" fmla="*/ 454 h 749"/>
                <a:gd name="T58" fmla="*/ 521 w 544"/>
                <a:gd name="T59" fmla="*/ 408 h 749"/>
                <a:gd name="T60" fmla="*/ 499 w 544"/>
                <a:gd name="T61" fmla="*/ 408 h 749"/>
                <a:gd name="T62" fmla="*/ 544 w 544"/>
                <a:gd name="T63" fmla="*/ 318 h 749"/>
                <a:gd name="T64" fmla="*/ 521 w 544"/>
                <a:gd name="T65" fmla="*/ 272 h 749"/>
                <a:gd name="T66" fmla="*/ 544 w 544"/>
                <a:gd name="T67" fmla="*/ 227 h 749"/>
                <a:gd name="T68" fmla="*/ 499 w 544"/>
                <a:gd name="T69" fmla="*/ 204 h 749"/>
                <a:gd name="T70" fmla="*/ 499 w 544"/>
                <a:gd name="T71" fmla="*/ 182 h 749"/>
                <a:gd name="T72" fmla="*/ 521 w 544"/>
                <a:gd name="T73" fmla="*/ 159 h 749"/>
                <a:gd name="T74" fmla="*/ 499 w 544"/>
                <a:gd name="T75" fmla="*/ 136 h 749"/>
                <a:gd name="T76" fmla="*/ 521 w 544"/>
                <a:gd name="T77" fmla="*/ 114 h 749"/>
                <a:gd name="T78" fmla="*/ 521 w 544"/>
                <a:gd name="T79" fmla="*/ 46 h 749"/>
                <a:gd name="T80" fmla="*/ 499 w 544"/>
                <a:gd name="T81" fmla="*/ 0 h 749"/>
                <a:gd name="T82" fmla="*/ 272 w 544"/>
                <a:gd name="T83" fmla="*/ 0 h 749"/>
                <a:gd name="T84" fmla="*/ 226 w 544"/>
                <a:gd name="T85" fmla="*/ 23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44" h="749">
                  <a:moveTo>
                    <a:pt x="226" y="23"/>
                  </a:moveTo>
                  <a:lnTo>
                    <a:pt x="204" y="23"/>
                  </a:lnTo>
                  <a:lnTo>
                    <a:pt x="158" y="68"/>
                  </a:lnTo>
                  <a:lnTo>
                    <a:pt x="158" y="136"/>
                  </a:lnTo>
                  <a:lnTo>
                    <a:pt x="136" y="159"/>
                  </a:lnTo>
                  <a:lnTo>
                    <a:pt x="113" y="250"/>
                  </a:lnTo>
                  <a:lnTo>
                    <a:pt x="0" y="386"/>
                  </a:lnTo>
                  <a:lnTo>
                    <a:pt x="22" y="476"/>
                  </a:lnTo>
                  <a:lnTo>
                    <a:pt x="0" y="613"/>
                  </a:lnTo>
                  <a:lnTo>
                    <a:pt x="22" y="658"/>
                  </a:lnTo>
                  <a:lnTo>
                    <a:pt x="90" y="658"/>
                  </a:lnTo>
                  <a:lnTo>
                    <a:pt x="113" y="681"/>
                  </a:lnTo>
                  <a:lnTo>
                    <a:pt x="113" y="726"/>
                  </a:lnTo>
                  <a:lnTo>
                    <a:pt x="158" y="749"/>
                  </a:lnTo>
                  <a:lnTo>
                    <a:pt x="181" y="726"/>
                  </a:lnTo>
                  <a:lnTo>
                    <a:pt x="204" y="749"/>
                  </a:lnTo>
                  <a:lnTo>
                    <a:pt x="226" y="703"/>
                  </a:lnTo>
                  <a:lnTo>
                    <a:pt x="226" y="681"/>
                  </a:lnTo>
                  <a:lnTo>
                    <a:pt x="249" y="658"/>
                  </a:lnTo>
                  <a:lnTo>
                    <a:pt x="294" y="658"/>
                  </a:lnTo>
                  <a:lnTo>
                    <a:pt x="340" y="681"/>
                  </a:lnTo>
                  <a:lnTo>
                    <a:pt x="340" y="635"/>
                  </a:lnTo>
                  <a:lnTo>
                    <a:pt x="362" y="658"/>
                  </a:lnTo>
                  <a:lnTo>
                    <a:pt x="385" y="635"/>
                  </a:lnTo>
                  <a:lnTo>
                    <a:pt x="431" y="613"/>
                  </a:lnTo>
                  <a:lnTo>
                    <a:pt x="431" y="567"/>
                  </a:lnTo>
                  <a:lnTo>
                    <a:pt x="476" y="499"/>
                  </a:lnTo>
                  <a:lnTo>
                    <a:pt x="476" y="476"/>
                  </a:lnTo>
                  <a:lnTo>
                    <a:pt x="521" y="454"/>
                  </a:lnTo>
                  <a:lnTo>
                    <a:pt x="521" y="408"/>
                  </a:lnTo>
                  <a:lnTo>
                    <a:pt x="499" y="408"/>
                  </a:lnTo>
                  <a:lnTo>
                    <a:pt x="544" y="318"/>
                  </a:lnTo>
                  <a:lnTo>
                    <a:pt x="521" y="272"/>
                  </a:lnTo>
                  <a:lnTo>
                    <a:pt x="544" y="227"/>
                  </a:lnTo>
                  <a:lnTo>
                    <a:pt x="499" y="204"/>
                  </a:lnTo>
                  <a:lnTo>
                    <a:pt x="499" y="182"/>
                  </a:lnTo>
                  <a:lnTo>
                    <a:pt x="521" y="159"/>
                  </a:lnTo>
                  <a:lnTo>
                    <a:pt x="499" y="136"/>
                  </a:lnTo>
                  <a:lnTo>
                    <a:pt x="521" y="114"/>
                  </a:lnTo>
                  <a:lnTo>
                    <a:pt x="521" y="46"/>
                  </a:lnTo>
                  <a:lnTo>
                    <a:pt x="499" y="0"/>
                  </a:lnTo>
                  <a:lnTo>
                    <a:pt x="272" y="0"/>
                  </a:lnTo>
                  <a:lnTo>
                    <a:pt x="226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63" name="Freeform 51">
              <a:extLst>
                <a:ext uri="{FF2B5EF4-FFF2-40B4-BE49-F238E27FC236}">
                  <a16:creationId xmlns:a16="http://schemas.microsoft.com/office/drawing/2014/main" id="{27CD2706-21CE-407D-8C9E-E3D014CA182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4" y="1498"/>
              <a:ext cx="473" cy="428"/>
            </a:xfrm>
            <a:custGeom>
              <a:avLst/>
              <a:gdLst>
                <a:gd name="T0" fmla="*/ 498 w 680"/>
                <a:gd name="T1" fmla="*/ 0 h 613"/>
                <a:gd name="T2" fmla="*/ 430 w 680"/>
                <a:gd name="T3" fmla="*/ 46 h 613"/>
                <a:gd name="T4" fmla="*/ 385 w 680"/>
                <a:gd name="T5" fmla="*/ 182 h 613"/>
                <a:gd name="T6" fmla="*/ 498 w 680"/>
                <a:gd name="T7" fmla="*/ 159 h 613"/>
                <a:gd name="T8" fmla="*/ 544 w 680"/>
                <a:gd name="T9" fmla="*/ 114 h 613"/>
                <a:gd name="T10" fmla="*/ 589 w 680"/>
                <a:gd name="T11" fmla="*/ 182 h 613"/>
                <a:gd name="T12" fmla="*/ 544 w 680"/>
                <a:gd name="T13" fmla="*/ 295 h 613"/>
                <a:gd name="T14" fmla="*/ 498 w 680"/>
                <a:gd name="T15" fmla="*/ 341 h 613"/>
                <a:gd name="T16" fmla="*/ 430 w 680"/>
                <a:gd name="T17" fmla="*/ 250 h 613"/>
                <a:gd name="T18" fmla="*/ 408 w 680"/>
                <a:gd name="T19" fmla="*/ 295 h 613"/>
                <a:gd name="T20" fmla="*/ 362 w 680"/>
                <a:gd name="T21" fmla="*/ 318 h 613"/>
                <a:gd name="T22" fmla="*/ 317 w 680"/>
                <a:gd name="T23" fmla="*/ 295 h 613"/>
                <a:gd name="T24" fmla="*/ 340 w 680"/>
                <a:gd name="T25" fmla="*/ 159 h 613"/>
                <a:gd name="T26" fmla="*/ 340 w 680"/>
                <a:gd name="T27" fmla="*/ 137 h 613"/>
                <a:gd name="T28" fmla="*/ 317 w 680"/>
                <a:gd name="T29" fmla="*/ 114 h 613"/>
                <a:gd name="T30" fmla="*/ 294 w 680"/>
                <a:gd name="T31" fmla="*/ 137 h 613"/>
                <a:gd name="T32" fmla="*/ 249 w 680"/>
                <a:gd name="T33" fmla="*/ 91 h 613"/>
                <a:gd name="T34" fmla="*/ 226 w 680"/>
                <a:gd name="T35" fmla="*/ 137 h 613"/>
                <a:gd name="T36" fmla="*/ 226 w 680"/>
                <a:gd name="T37" fmla="*/ 159 h 613"/>
                <a:gd name="T38" fmla="*/ 204 w 680"/>
                <a:gd name="T39" fmla="*/ 227 h 613"/>
                <a:gd name="T40" fmla="*/ 158 w 680"/>
                <a:gd name="T41" fmla="*/ 295 h 613"/>
                <a:gd name="T42" fmla="*/ 90 w 680"/>
                <a:gd name="T43" fmla="*/ 318 h 613"/>
                <a:gd name="T44" fmla="*/ 68 w 680"/>
                <a:gd name="T45" fmla="*/ 295 h 613"/>
                <a:gd name="T46" fmla="*/ 0 w 680"/>
                <a:gd name="T47" fmla="*/ 341 h 613"/>
                <a:gd name="T48" fmla="*/ 22 w 680"/>
                <a:gd name="T49" fmla="*/ 363 h 613"/>
                <a:gd name="T50" fmla="*/ 0 w 680"/>
                <a:gd name="T51" fmla="*/ 409 h 613"/>
                <a:gd name="T52" fmla="*/ 113 w 680"/>
                <a:gd name="T53" fmla="*/ 477 h 613"/>
                <a:gd name="T54" fmla="*/ 204 w 680"/>
                <a:gd name="T55" fmla="*/ 454 h 613"/>
                <a:gd name="T56" fmla="*/ 249 w 680"/>
                <a:gd name="T57" fmla="*/ 499 h 613"/>
                <a:gd name="T58" fmla="*/ 340 w 680"/>
                <a:gd name="T59" fmla="*/ 477 h 613"/>
                <a:gd name="T60" fmla="*/ 362 w 680"/>
                <a:gd name="T61" fmla="*/ 545 h 613"/>
                <a:gd name="T62" fmla="*/ 340 w 680"/>
                <a:gd name="T63" fmla="*/ 590 h 613"/>
                <a:gd name="T64" fmla="*/ 362 w 680"/>
                <a:gd name="T65" fmla="*/ 613 h 613"/>
                <a:gd name="T66" fmla="*/ 408 w 680"/>
                <a:gd name="T67" fmla="*/ 590 h 613"/>
                <a:gd name="T68" fmla="*/ 635 w 680"/>
                <a:gd name="T69" fmla="*/ 590 h 613"/>
                <a:gd name="T70" fmla="*/ 612 w 680"/>
                <a:gd name="T71" fmla="*/ 545 h 613"/>
                <a:gd name="T72" fmla="*/ 567 w 680"/>
                <a:gd name="T73" fmla="*/ 522 h 613"/>
                <a:gd name="T74" fmla="*/ 567 w 680"/>
                <a:gd name="T75" fmla="*/ 431 h 613"/>
                <a:gd name="T76" fmla="*/ 612 w 680"/>
                <a:gd name="T77" fmla="*/ 205 h 613"/>
                <a:gd name="T78" fmla="*/ 680 w 680"/>
                <a:gd name="T79" fmla="*/ 114 h 613"/>
                <a:gd name="T80" fmla="*/ 657 w 680"/>
                <a:gd name="T81" fmla="*/ 114 h 613"/>
                <a:gd name="T82" fmla="*/ 612 w 680"/>
                <a:gd name="T83" fmla="*/ 114 h 613"/>
                <a:gd name="T84" fmla="*/ 544 w 680"/>
                <a:gd name="T85" fmla="*/ 69 h 613"/>
                <a:gd name="T86" fmla="*/ 544 w 680"/>
                <a:gd name="T87" fmla="*/ 46 h 613"/>
                <a:gd name="T88" fmla="*/ 498 w 680"/>
                <a:gd name="T89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80" h="613">
                  <a:moveTo>
                    <a:pt x="498" y="0"/>
                  </a:moveTo>
                  <a:lnTo>
                    <a:pt x="430" y="46"/>
                  </a:lnTo>
                  <a:lnTo>
                    <a:pt x="385" y="182"/>
                  </a:lnTo>
                  <a:lnTo>
                    <a:pt x="498" y="159"/>
                  </a:lnTo>
                  <a:lnTo>
                    <a:pt x="544" y="114"/>
                  </a:lnTo>
                  <a:lnTo>
                    <a:pt x="589" y="182"/>
                  </a:lnTo>
                  <a:lnTo>
                    <a:pt x="544" y="295"/>
                  </a:lnTo>
                  <a:lnTo>
                    <a:pt x="498" y="341"/>
                  </a:lnTo>
                  <a:lnTo>
                    <a:pt x="430" y="250"/>
                  </a:lnTo>
                  <a:lnTo>
                    <a:pt x="408" y="295"/>
                  </a:lnTo>
                  <a:lnTo>
                    <a:pt x="362" y="318"/>
                  </a:lnTo>
                  <a:lnTo>
                    <a:pt x="317" y="295"/>
                  </a:lnTo>
                  <a:lnTo>
                    <a:pt x="340" y="159"/>
                  </a:lnTo>
                  <a:lnTo>
                    <a:pt x="340" y="137"/>
                  </a:lnTo>
                  <a:lnTo>
                    <a:pt x="317" y="114"/>
                  </a:lnTo>
                  <a:lnTo>
                    <a:pt x="294" y="137"/>
                  </a:lnTo>
                  <a:lnTo>
                    <a:pt x="249" y="91"/>
                  </a:lnTo>
                  <a:lnTo>
                    <a:pt x="226" y="137"/>
                  </a:lnTo>
                  <a:lnTo>
                    <a:pt x="226" y="159"/>
                  </a:lnTo>
                  <a:lnTo>
                    <a:pt x="204" y="227"/>
                  </a:lnTo>
                  <a:lnTo>
                    <a:pt x="158" y="295"/>
                  </a:lnTo>
                  <a:lnTo>
                    <a:pt x="90" y="318"/>
                  </a:lnTo>
                  <a:lnTo>
                    <a:pt x="68" y="295"/>
                  </a:lnTo>
                  <a:lnTo>
                    <a:pt x="0" y="341"/>
                  </a:lnTo>
                  <a:lnTo>
                    <a:pt x="22" y="363"/>
                  </a:lnTo>
                  <a:lnTo>
                    <a:pt x="0" y="409"/>
                  </a:lnTo>
                  <a:lnTo>
                    <a:pt x="113" y="477"/>
                  </a:lnTo>
                  <a:lnTo>
                    <a:pt x="204" y="454"/>
                  </a:lnTo>
                  <a:lnTo>
                    <a:pt x="249" y="499"/>
                  </a:lnTo>
                  <a:lnTo>
                    <a:pt x="340" y="477"/>
                  </a:lnTo>
                  <a:lnTo>
                    <a:pt x="362" y="545"/>
                  </a:lnTo>
                  <a:lnTo>
                    <a:pt x="340" y="590"/>
                  </a:lnTo>
                  <a:lnTo>
                    <a:pt x="362" y="613"/>
                  </a:lnTo>
                  <a:lnTo>
                    <a:pt x="408" y="590"/>
                  </a:lnTo>
                  <a:lnTo>
                    <a:pt x="635" y="590"/>
                  </a:lnTo>
                  <a:lnTo>
                    <a:pt x="612" y="545"/>
                  </a:lnTo>
                  <a:lnTo>
                    <a:pt x="567" y="522"/>
                  </a:lnTo>
                  <a:lnTo>
                    <a:pt x="567" y="431"/>
                  </a:lnTo>
                  <a:lnTo>
                    <a:pt x="612" y="205"/>
                  </a:lnTo>
                  <a:lnTo>
                    <a:pt x="680" y="114"/>
                  </a:lnTo>
                  <a:lnTo>
                    <a:pt x="657" y="114"/>
                  </a:lnTo>
                  <a:lnTo>
                    <a:pt x="612" y="114"/>
                  </a:lnTo>
                  <a:lnTo>
                    <a:pt x="544" y="69"/>
                  </a:lnTo>
                  <a:lnTo>
                    <a:pt x="544" y="46"/>
                  </a:lnTo>
                  <a:lnTo>
                    <a:pt x="498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64" name="Freeform 52">
              <a:extLst>
                <a:ext uri="{FF2B5EF4-FFF2-40B4-BE49-F238E27FC236}">
                  <a16:creationId xmlns:a16="http://schemas.microsoft.com/office/drawing/2014/main" id="{4D0CD74A-B8F8-4031-8A71-FEB524E056C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2384"/>
              <a:ext cx="648" cy="521"/>
            </a:xfrm>
            <a:custGeom>
              <a:avLst/>
              <a:gdLst>
                <a:gd name="T0" fmla="*/ 840 w 930"/>
                <a:gd name="T1" fmla="*/ 0 h 748"/>
                <a:gd name="T2" fmla="*/ 794 w 930"/>
                <a:gd name="T3" fmla="*/ 113 h 748"/>
                <a:gd name="T4" fmla="*/ 726 w 930"/>
                <a:gd name="T5" fmla="*/ 204 h 748"/>
                <a:gd name="T6" fmla="*/ 499 w 930"/>
                <a:gd name="T7" fmla="*/ 249 h 748"/>
                <a:gd name="T8" fmla="*/ 454 w 930"/>
                <a:gd name="T9" fmla="*/ 362 h 748"/>
                <a:gd name="T10" fmla="*/ 205 w 930"/>
                <a:gd name="T11" fmla="*/ 521 h 748"/>
                <a:gd name="T12" fmla="*/ 114 w 930"/>
                <a:gd name="T13" fmla="*/ 521 h 748"/>
                <a:gd name="T14" fmla="*/ 0 w 930"/>
                <a:gd name="T15" fmla="*/ 544 h 748"/>
                <a:gd name="T16" fmla="*/ 0 w 930"/>
                <a:gd name="T17" fmla="*/ 657 h 748"/>
                <a:gd name="T18" fmla="*/ 69 w 930"/>
                <a:gd name="T19" fmla="*/ 612 h 748"/>
                <a:gd name="T20" fmla="*/ 114 w 930"/>
                <a:gd name="T21" fmla="*/ 612 h 748"/>
                <a:gd name="T22" fmla="*/ 114 w 930"/>
                <a:gd name="T23" fmla="*/ 657 h 748"/>
                <a:gd name="T24" fmla="*/ 205 w 930"/>
                <a:gd name="T25" fmla="*/ 635 h 748"/>
                <a:gd name="T26" fmla="*/ 273 w 930"/>
                <a:gd name="T27" fmla="*/ 589 h 748"/>
                <a:gd name="T28" fmla="*/ 318 w 930"/>
                <a:gd name="T29" fmla="*/ 612 h 748"/>
                <a:gd name="T30" fmla="*/ 295 w 930"/>
                <a:gd name="T31" fmla="*/ 680 h 748"/>
                <a:gd name="T32" fmla="*/ 341 w 930"/>
                <a:gd name="T33" fmla="*/ 703 h 748"/>
                <a:gd name="T34" fmla="*/ 341 w 930"/>
                <a:gd name="T35" fmla="*/ 748 h 748"/>
                <a:gd name="T36" fmla="*/ 454 w 930"/>
                <a:gd name="T37" fmla="*/ 703 h 748"/>
                <a:gd name="T38" fmla="*/ 454 w 930"/>
                <a:gd name="T39" fmla="*/ 657 h 748"/>
                <a:gd name="T40" fmla="*/ 499 w 930"/>
                <a:gd name="T41" fmla="*/ 657 h 748"/>
                <a:gd name="T42" fmla="*/ 522 w 930"/>
                <a:gd name="T43" fmla="*/ 725 h 748"/>
                <a:gd name="T44" fmla="*/ 567 w 930"/>
                <a:gd name="T45" fmla="*/ 725 h 748"/>
                <a:gd name="T46" fmla="*/ 567 w 930"/>
                <a:gd name="T47" fmla="*/ 612 h 748"/>
                <a:gd name="T48" fmla="*/ 590 w 930"/>
                <a:gd name="T49" fmla="*/ 589 h 748"/>
                <a:gd name="T50" fmla="*/ 567 w 930"/>
                <a:gd name="T51" fmla="*/ 521 h 748"/>
                <a:gd name="T52" fmla="*/ 613 w 930"/>
                <a:gd name="T53" fmla="*/ 476 h 748"/>
                <a:gd name="T54" fmla="*/ 681 w 930"/>
                <a:gd name="T55" fmla="*/ 476 h 748"/>
                <a:gd name="T56" fmla="*/ 726 w 930"/>
                <a:gd name="T57" fmla="*/ 476 h 748"/>
                <a:gd name="T58" fmla="*/ 749 w 930"/>
                <a:gd name="T59" fmla="*/ 430 h 748"/>
                <a:gd name="T60" fmla="*/ 794 w 930"/>
                <a:gd name="T61" fmla="*/ 362 h 748"/>
                <a:gd name="T62" fmla="*/ 772 w 930"/>
                <a:gd name="T63" fmla="*/ 294 h 748"/>
                <a:gd name="T64" fmla="*/ 817 w 930"/>
                <a:gd name="T65" fmla="*/ 226 h 748"/>
                <a:gd name="T66" fmla="*/ 862 w 930"/>
                <a:gd name="T67" fmla="*/ 181 h 748"/>
                <a:gd name="T68" fmla="*/ 908 w 930"/>
                <a:gd name="T69" fmla="*/ 181 h 748"/>
                <a:gd name="T70" fmla="*/ 930 w 930"/>
                <a:gd name="T71" fmla="*/ 113 h 748"/>
                <a:gd name="T72" fmla="*/ 885 w 930"/>
                <a:gd name="T73" fmla="*/ 90 h 748"/>
                <a:gd name="T74" fmla="*/ 885 w 930"/>
                <a:gd name="T75" fmla="*/ 45 h 748"/>
                <a:gd name="T76" fmla="*/ 840 w 930"/>
                <a:gd name="T77" fmla="*/ 0 h 7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30" h="748">
                  <a:moveTo>
                    <a:pt x="840" y="0"/>
                  </a:moveTo>
                  <a:lnTo>
                    <a:pt x="794" y="113"/>
                  </a:lnTo>
                  <a:lnTo>
                    <a:pt x="726" y="204"/>
                  </a:lnTo>
                  <a:lnTo>
                    <a:pt x="499" y="249"/>
                  </a:lnTo>
                  <a:lnTo>
                    <a:pt x="454" y="362"/>
                  </a:lnTo>
                  <a:lnTo>
                    <a:pt x="205" y="521"/>
                  </a:lnTo>
                  <a:lnTo>
                    <a:pt x="114" y="521"/>
                  </a:lnTo>
                  <a:lnTo>
                    <a:pt x="0" y="544"/>
                  </a:lnTo>
                  <a:lnTo>
                    <a:pt x="0" y="657"/>
                  </a:lnTo>
                  <a:lnTo>
                    <a:pt x="69" y="612"/>
                  </a:lnTo>
                  <a:lnTo>
                    <a:pt x="114" y="612"/>
                  </a:lnTo>
                  <a:lnTo>
                    <a:pt x="114" y="657"/>
                  </a:lnTo>
                  <a:lnTo>
                    <a:pt x="205" y="635"/>
                  </a:lnTo>
                  <a:lnTo>
                    <a:pt x="273" y="589"/>
                  </a:lnTo>
                  <a:lnTo>
                    <a:pt x="318" y="612"/>
                  </a:lnTo>
                  <a:lnTo>
                    <a:pt x="295" y="680"/>
                  </a:lnTo>
                  <a:lnTo>
                    <a:pt x="341" y="703"/>
                  </a:lnTo>
                  <a:lnTo>
                    <a:pt x="341" y="748"/>
                  </a:lnTo>
                  <a:lnTo>
                    <a:pt x="454" y="703"/>
                  </a:lnTo>
                  <a:lnTo>
                    <a:pt x="454" y="657"/>
                  </a:lnTo>
                  <a:lnTo>
                    <a:pt x="499" y="657"/>
                  </a:lnTo>
                  <a:lnTo>
                    <a:pt x="522" y="725"/>
                  </a:lnTo>
                  <a:lnTo>
                    <a:pt x="567" y="725"/>
                  </a:lnTo>
                  <a:lnTo>
                    <a:pt x="567" y="612"/>
                  </a:lnTo>
                  <a:lnTo>
                    <a:pt x="590" y="589"/>
                  </a:lnTo>
                  <a:lnTo>
                    <a:pt x="567" y="521"/>
                  </a:lnTo>
                  <a:lnTo>
                    <a:pt x="613" y="476"/>
                  </a:lnTo>
                  <a:lnTo>
                    <a:pt x="681" y="476"/>
                  </a:lnTo>
                  <a:lnTo>
                    <a:pt x="726" y="476"/>
                  </a:lnTo>
                  <a:lnTo>
                    <a:pt x="749" y="430"/>
                  </a:lnTo>
                  <a:lnTo>
                    <a:pt x="794" y="362"/>
                  </a:lnTo>
                  <a:lnTo>
                    <a:pt x="772" y="294"/>
                  </a:lnTo>
                  <a:lnTo>
                    <a:pt x="817" y="226"/>
                  </a:lnTo>
                  <a:lnTo>
                    <a:pt x="862" y="181"/>
                  </a:lnTo>
                  <a:lnTo>
                    <a:pt x="908" y="181"/>
                  </a:lnTo>
                  <a:lnTo>
                    <a:pt x="930" y="113"/>
                  </a:lnTo>
                  <a:lnTo>
                    <a:pt x="885" y="90"/>
                  </a:lnTo>
                  <a:lnTo>
                    <a:pt x="885" y="45"/>
                  </a:lnTo>
                  <a:lnTo>
                    <a:pt x="8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3365" name="Freeform 53">
              <a:extLst>
                <a:ext uri="{FF2B5EF4-FFF2-40B4-BE49-F238E27FC236}">
                  <a16:creationId xmlns:a16="http://schemas.microsoft.com/office/drawing/2014/main" id="{673E07E1-76AD-4782-82AB-82C553417709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3" y="2226"/>
              <a:ext cx="332" cy="458"/>
            </a:xfrm>
            <a:custGeom>
              <a:avLst/>
              <a:gdLst>
                <a:gd name="T0" fmla="*/ 272 w 476"/>
                <a:gd name="T1" fmla="*/ 0 h 657"/>
                <a:gd name="T2" fmla="*/ 204 w 476"/>
                <a:gd name="T3" fmla="*/ 90 h 657"/>
                <a:gd name="T4" fmla="*/ 181 w 476"/>
                <a:gd name="T5" fmla="*/ 136 h 657"/>
                <a:gd name="T6" fmla="*/ 113 w 476"/>
                <a:gd name="T7" fmla="*/ 181 h 657"/>
                <a:gd name="T8" fmla="*/ 68 w 476"/>
                <a:gd name="T9" fmla="*/ 227 h 657"/>
                <a:gd name="T10" fmla="*/ 113 w 476"/>
                <a:gd name="T11" fmla="*/ 272 h 657"/>
                <a:gd name="T12" fmla="*/ 113 w 476"/>
                <a:gd name="T13" fmla="*/ 317 h 657"/>
                <a:gd name="T14" fmla="*/ 158 w 476"/>
                <a:gd name="T15" fmla="*/ 340 h 657"/>
                <a:gd name="T16" fmla="*/ 136 w 476"/>
                <a:gd name="T17" fmla="*/ 408 h 657"/>
                <a:gd name="T18" fmla="*/ 90 w 476"/>
                <a:gd name="T19" fmla="*/ 408 h 657"/>
                <a:gd name="T20" fmla="*/ 45 w 476"/>
                <a:gd name="T21" fmla="*/ 453 h 657"/>
                <a:gd name="T22" fmla="*/ 0 w 476"/>
                <a:gd name="T23" fmla="*/ 521 h 657"/>
                <a:gd name="T24" fmla="*/ 22 w 476"/>
                <a:gd name="T25" fmla="*/ 589 h 657"/>
                <a:gd name="T26" fmla="*/ 68 w 476"/>
                <a:gd name="T27" fmla="*/ 589 h 657"/>
                <a:gd name="T28" fmla="*/ 158 w 476"/>
                <a:gd name="T29" fmla="*/ 657 h 657"/>
                <a:gd name="T30" fmla="*/ 204 w 476"/>
                <a:gd name="T31" fmla="*/ 657 h 657"/>
                <a:gd name="T32" fmla="*/ 226 w 476"/>
                <a:gd name="T33" fmla="*/ 612 h 657"/>
                <a:gd name="T34" fmla="*/ 249 w 476"/>
                <a:gd name="T35" fmla="*/ 589 h 657"/>
                <a:gd name="T36" fmla="*/ 272 w 476"/>
                <a:gd name="T37" fmla="*/ 499 h 657"/>
                <a:gd name="T38" fmla="*/ 294 w 476"/>
                <a:gd name="T39" fmla="*/ 499 h 657"/>
                <a:gd name="T40" fmla="*/ 317 w 476"/>
                <a:gd name="T41" fmla="*/ 544 h 657"/>
                <a:gd name="T42" fmla="*/ 340 w 476"/>
                <a:gd name="T43" fmla="*/ 499 h 657"/>
                <a:gd name="T44" fmla="*/ 340 w 476"/>
                <a:gd name="T45" fmla="*/ 431 h 657"/>
                <a:gd name="T46" fmla="*/ 431 w 476"/>
                <a:gd name="T47" fmla="*/ 363 h 657"/>
                <a:gd name="T48" fmla="*/ 453 w 476"/>
                <a:gd name="T49" fmla="*/ 317 h 657"/>
                <a:gd name="T50" fmla="*/ 431 w 476"/>
                <a:gd name="T51" fmla="*/ 272 h 657"/>
                <a:gd name="T52" fmla="*/ 476 w 476"/>
                <a:gd name="T53" fmla="*/ 249 h 657"/>
                <a:gd name="T54" fmla="*/ 476 w 476"/>
                <a:gd name="T55" fmla="*/ 204 h 657"/>
                <a:gd name="T56" fmla="*/ 431 w 476"/>
                <a:gd name="T57" fmla="*/ 136 h 657"/>
                <a:gd name="T58" fmla="*/ 431 w 476"/>
                <a:gd name="T59" fmla="*/ 90 h 657"/>
                <a:gd name="T60" fmla="*/ 317 w 476"/>
                <a:gd name="T61" fmla="*/ 0 h 657"/>
                <a:gd name="T62" fmla="*/ 272 w 476"/>
                <a:gd name="T63" fmla="*/ 0 h 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6" h="657">
                  <a:moveTo>
                    <a:pt x="272" y="0"/>
                  </a:moveTo>
                  <a:lnTo>
                    <a:pt x="204" y="90"/>
                  </a:lnTo>
                  <a:lnTo>
                    <a:pt x="181" y="136"/>
                  </a:lnTo>
                  <a:lnTo>
                    <a:pt x="113" y="181"/>
                  </a:lnTo>
                  <a:lnTo>
                    <a:pt x="68" y="227"/>
                  </a:lnTo>
                  <a:lnTo>
                    <a:pt x="113" y="272"/>
                  </a:lnTo>
                  <a:lnTo>
                    <a:pt x="113" y="317"/>
                  </a:lnTo>
                  <a:lnTo>
                    <a:pt x="158" y="340"/>
                  </a:lnTo>
                  <a:lnTo>
                    <a:pt x="136" y="408"/>
                  </a:lnTo>
                  <a:lnTo>
                    <a:pt x="90" y="408"/>
                  </a:lnTo>
                  <a:lnTo>
                    <a:pt x="45" y="453"/>
                  </a:lnTo>
                  <a:lnTo>
                    <a:pt x="0" y="521"/>
                  </a:lnTo>
                  <a:lnTo>
                    <a:pt x="22" y="589"/>
                  </a:lnTo>
                  <a:lnTo>
                    <a:pt x="68" y="589"/>
                  </a:lnTo>
                  <a:lnTo>
                    <a:pt x="158" y="657"/>
                  </a:lnTo>
                  <a:lnTo>
                    <a:pt x="204" y="657"/>
                  </a:lnTo>
                  <a:lnTo>
                    <a:pt x="226" y="612"/>
                  </a:lnTo>
                  <a:lnTo>
                    <a:pt x="249" y="589"/>
                  </a:lnTo>
                  <a:lnTo>
                    <a:pt x="272" y="499"/>
                  </a:lnTo>
                  <a:lnTo>
                    <a:pt x="294" y="499"/>
                  </a:lnTo>
                  <a:lnTo>
                    <a:pt x="317" y="544"/>
                  </a:lnTo>
                  <a:lnTo>
                    <a:pt x="340" y="499"/>
                  </a:lnTo>
                  <a:lnTo>
                    <a:pt x="340" y="431"/>
                  </a:lnTo>
                  <a:lnTo>
                    <a:pt x="431" y="363"/>
                  </a:lnTo>
                  <a:lnTo>
                    <a:pt x="453" y="317"/>
                  </a:lnTo>
                  <a:lnTo>
                    <a:pt x="431" y="272"/>
                  </a:lnTo>
                  <a:lnTo>
                    <a:pt x="476" y="249"/>
                  </a:lnTo>
                  <a:lnTo>
                    <a:pt x="476" y="204"/>
                  </a:lnTo>
                  <a:lnTo>
                    <a:pt x="431" y="136"/>
                  </a:lnTo>
                  <a:lnTo>
                    <a:pt x="431" y="90"/>
                  </a:lnTo>
                  <a:lnTo>
                    <a:pt x="317" y="0"/>
                  </a:lnTo>
                  <a:lnTo>
                    <a:pt x="272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13366" name="Freeform 54">
            <a:extLst>
              <a:ext uri="{FF2B5EF4-FFF2-40B4-BE49-F238E27FC236}">
                <a16:creationId xmlns:a16="http://schemas.microsoft.com/office/drawing/2014/main" id="{F5451607-547A-47B1-90B2-F25E9F32A80C}"/>
              </a:ext>
            </a:extLst>
          </p:cNvPr>
          <p:cNvSpPr>
            <a:spLocks/>
          </p:cNvSpPr>
          <p:nvPr/>
        </p:nvSpPr>
        <p:spPr bwMode="auto">
          <a:xfrm>
            <a:off x="1136650" y="3937000"/>
            <a:ext cx="1555750" cy="876300"/>
          </a:xfrm>
          <a:custGeom>
            <a:avLst/>
            <a:gdLst>
              <a:gd name="T0" fmla="*/ 0 w 1406"/>
              <a:gd name="T1" fmla="*/ 793 h 793"/>
              <a:gd name="T2" fmla="*/ 613 w 1406"/>
              <a:gd name="T3" fmla="*/ 793 h 793"/>
              <a:gd name="T4" fmla="*/ 1406 w 1406"/>
              <a:gd name="T5" fmla="*/ 0 h 7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06" h="793">
                <a:moveTo>
                  <a:pt x="0" y="793"/>
                </a:moveTo>
                <a:lnTo>
                  <a:pt x="613" y="793"/>
                </a:lnTo>
                <a:lnTo>
                  <a:pt x="1406" y="0"/>
                </a:lnTo>
              </a:path>
            </a:pathLst>
          </a:custGeom>
          <a:noFill/>
          <a:ln w="25400" cap="flat" cmpd="sng">
            <a:solidFill>
              <a:srgbClr val="808080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333333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grpSp>
        <p:nvGrpSpPr>
          <p:cNvPr id="13367" name="Group 55">
            <a:extLst>
              <a:ext uri="{FF2B5EF4-FFF2-40B4-BE49-F238E27FC236}">
                <a16:creationId xmlns:a16="http://schemas.microsoft.com/office/drawing/2014/main" id="{BEDE39DB-9B8B-4DF5-B750-2EE76D4F398A}"/>
              </a:ext>
            </a:extLst>
          </p:cNvPr>
          <p:cNvGrpSpPr>
            <a:grpSpLocks/>
          </p:cNvGrpSpPr>
          <p:nvPr/>
        </p:nvGrpSpPr>
        <p:grpSpPr bwMode="auto">
          <a:xfrm>
            <a:off x="1100138" y="1433513"/>
            <a:ext cx="7080250" cy="5048250"/>
            <a:chOff x="693" y="903"/>
            <a:chExt cx="4460" cy="3180"/>
          </a:xfrm>
        </p:grpSpPr>
        <p:sp>
          <p:nvSpPr>
            <p:cNvPr id="13368" name="Text Box 56">
              <a:extLst>
                <a:ext uri="{FF2B5EF4-FFF2-40B4-BE49-F238E27FC236}">
                  <a16:creationId xmlns:a16="http://schemas.microsoft.com/office/drawing/2014/main" id="{D6CACCB7-410A-4C74-8F18-6033EF968AB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20" y="2500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沖縄</a:t>
              </a:r>
            </a:p>
          </p:txBody>
        </p:sp>
        <p:sp>
          <p:nvSpPr>
            <p:cNvPr id="13369" name="Text Box 57">
              <a:extLst>
                <a:ext uri="{FF2B5EF4-FFF2-40B4-BE49-F238E27FC236}">
                  <a16:creationId xmlns:a16="http://schemas.microsoft.com/office/drawing/2014/main" id="{8107AD9C-C011-40F8-B187-975D031D2D4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845" y="903"/>
              <a:ext cx="308" cy="13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北海道</a:t>
              </a:r>
            </a:p>
          </p:txBody>
        </p:sp>
        <p:sp>
          <p:nvSpPr>
            <p:cNvPr id="13370" name="Text Box 58">
              <a:extLst>
                <a:ext uri="{FF2B5EF4-FFF2-40B4-BE49-F238E27FC236}">
                  <a16:creationId xmlns:a16="http://schemas.microsoft.com/office/drawing/2014/main" id="{4E842ED0-8ABB-4CC5-98C6-69467A716CF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11" y="3181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福岡</a:t>
              </a:r>
            </a:p>
          </p:txBody>
        </p:sp>
        <p:sp>
          <p:nvSpPr>
            <p:cNvPr id="13371" name="Text Box 59">
              <a:extLst>
                <a:ext uri="{FF2B5EF4-FFF2-40B4-BE49-F238E27FC236}">
                  <a16:creationId xmlns:a16="http://schemas.microsoft.com/office/drawing/2014/main" id="{BE328DD6-FB25-49B2-BDB4-0B1D0ED62CD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29" y="3226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佐賀</a:t>
              </a:r>
            </a:p>
          </p:txBody>
        </p:sp>
        <p:sp>
          <p:nvSpPr>
            <p:cNvPr id="13372" name="Text Box 60">
              <a:extLst>
                <a:ext uri="{FF2B5EF4-FFF2-40B4-BE49-F238E27FC236}">
                  <a16:creationId xmlns:a16="http://schemas.microsoft.com/office/drawing/2014/main" id="{4F6019B1-983C-4E79-B376-8A3E33A0E28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16" y="3385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長崎</a:t>
              </a:r>
            </a:p>
          </p:txBody>
        </p:sp>
        <p:sp>
          <p:nvSpPr>
            <p:cNvPr id="13373" name="Text Box 61">
              <a:extLst>
                <a:ext uri="{FF2B5EF4-FFF2-40B4-BE49-F238E27FC236}">
                  <a16:creationId xmlns:a16="http://schemas.microsoft.com/office/drawing/2014/main" id="{81E9C1CD-B476-445A-9AC4-C1C483D2070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91" y="3498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高知</a:t>
              </a:r>
            </a:p>
          </p:txBody>
        </p:sp>
        <p:sp>
          <p:nvSpPr>
            <p:cNvPr id="13374" name="Text Box 62">
              <a:extLst>
                <a:ext uri="{FF2B5EF4-FFF2-40B4-BE49-F238E27FC236}">
                  <a16:creationId xmlns:a16="http://schemas.microsoft.com/office/drawing/2014/main" id="{6E4BE8EA-AD94-4948-BEA6-7B84952E513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38" y="302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山口</a:t>
              </a:r>
            </a:p>
          </p:txBody>
        </p:sp>
        <p:sp>
          <p:nvSpPr>
            <p:cNvPr id="13375" name="Text Box 63">
              <a:extLst>
                <a:ext uri="{FF2B5EF4-FFF2-40B4-BE49-F238E27FC236}">
                  <a16:creationId xmlns:a16="http://schemas.microsoft.com/office/drawing/2014/main" id="{709F8CA0-2CFE-41DB-90DC-2118B2AA4CE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18" y="3067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岡山</a:t>
              </a:r>
            </a:p>
          </p:txBody>
        </p:sp>
        <p:sp>
          <p:nvSpPr>
            <p:cNvPr id="13376" name="Text Box 64">
              <a:extLst>
                <a:ext uri="{FF2B5EF4-FFF2-40B4-BE49-F238E27FC236}">
                  <a16:creationId xmlns:a16="http://schemas.microsoft.com/office/drawing/2014/main" id="{427B3738-52AA-4EF1-8D82-E52439CB7E8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23" y="3113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広島</a:t>
              </a:r>
            </a:p>
          </p:txBody>
        </p:sp>
        <p:sp>
          <p:nvSpPr>
            <p:cNvPr id="13377" name="Text Box 65">
              <a:extLst>
                <a:ext uri="{FF2B5EF4-FFF2-40B4-BE49-F238E27FC236}">
                  <a16:creationId xmlns:a16="http://schemas.microsoft.com/office/drawing/2014/main" id="{6207AD01-F677-4732-BFA8-18163F1A382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693" y="3929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鹿児島</a:t>
              </a:r>
            </a:p>
          </p:txBody>
        </p:sp>
        <p:sp>
          <p:nvSpPr>
            <p:cNvPr id="13378" name="Text Box 66">
              <a:extLst>
                <a:ext uri="{FF2B5EF4-FFF2-40B4-BE49-F238E27FC236}">
                  <a16:creationId xmlns:a16="http://schemas.microsoft.com/office/drawing/2014/main" id="{9F3C24FC-9314-49FF-9AB3-DE145D764E3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45" y="3612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和歌山</a:t>
              </a:r>
            </a:p>
          </p:txBody>
        </p:sp>
        <p:sp>
          <p:nvSpPr>
            <p:cNvPr id="13379" name="Text Box 67">
              <a:extLst>
                <a:ext uri="{FF2B5EF4-FFF2-40B4-BE49-F238E27FC236}">
                  <a16:creationId xmlns:a16="http://schemas.microsoft.com/office/drawing/2014/main" id="{ECD19665-1E77-4453-9F6E-D3D4FAA4DFA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18" y="1684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青森</a:t>
              </a:r>
            </a:p>
          </p:txBody>
        </p:sp>
        <p:sp>
          <p:nvSpPr>
            <p:cNvPr id="13380" name="Text Box 68">
              <a:extLst>
                <a:ext uri="{FF2B5EF4-FFF2-40B4-BE49-F238E27FC236}">
                  <a16:creationId xmlns:a16="http://schemas.microsoft.com/office/drawing/2014/main" id="{D6230955-BE80-4952-9CD0-D16A57296BA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102" y="3725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宮崎</a:t>
              </a:r>
            </a:p>
          </p:txBody>
        </p:sp>
        <p:sp>
          <p:nvSpPr>
            <p:cNvPr id="13381" name="Text Box 69">
              <a:extLst>
                <a:ext uri="{FF2B5EF4-FFF2-40B4-BE49-F238E27FC236}">
                  <a16:creationId xmlns:a16="http://schemas.microsoft.com/office/drawing/2014/main" id="{E78CD2C1-6604-4B64-B63B-165569F7507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487" y="3339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愛媛</a:t>
              </a:r>
            </a:p>
          </p:txBody>
        </p:sp>
        <p:sp>
          <p:nvSpPr>
            <p:cNvPr id="13382" name="Text Box 70">
              <a:extLst>
                <a:ext uri="{FF2B5EF4-FFF2-40B4-BE49-F238E27FC236}">
                  <a16:creationId xmlns:a16="http://schemas.microsoft.com/office/drawing/2014/main" id="{05EB7536-8C82-4AE3-AAE9-1003A1E2F0B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15" y="3453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大分</a:t>
              </a:r>
            </a:p>
          </p:txBody>
        </p:sp>
        <p:sp>
          <p:nvSpPr>
            <p:cNvPr id="13383" name="Text Box 71">
              <a:extLst>
                <a:ext uri="{FF2B5EF4-FFF2-40B4-BE49-F238E27FC236}">
                  <a16:creationId xmlns:a16="http://schemas.microsoft.com/office/drawing/2014/main" id="{C3C9CB22-6C54-49E7-8A25-481E8A65BC4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20" y="3589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熊本</a:t>
              </a:r>
            </a:p>
          </p:txBody>
        </p:sp>
        <p:sp>
          <p:nvSpPr>
            <p:cNvPr id="13384" name="Text Box 72">
              <a:extLst>
                <a:ext uri="{FF2B5EF4-FFF2-40B4-BE49-F238E27FC236}">
                  <a16:creationId xmlns:a16="http://schemas.microsoft.com/office/drawing/2014/main" id="{26642077-07F7-4B2A-81BC-4018A94DAE1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26" y="3226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大阪</a:t>
              </a:r>
            </a:p>
          </p:txBody>
        </p:sp>
        <p:sp>
          <p:nvSpPr>
            <p:cNvPr id="13385" name="Text Box 73">
              <a:extLst>
                <a:ext uri="{FF2B5EF4-FFF2-40B4-BE49-F238E27FC236}">
                  <a16:creationId xmlns:a16="http://schemas.microsoft.com/office/drawing/2014/main" id="{B61154B3-8B2B-48A5-A980-575F87C678A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94" y="336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奈良</a:t>
              </a:r>
            </a:p>
          </p:txBody>
        </p:sp>
        <p:sp>
          <p:nvSpPr>
            <p:cNvPr id="13386" name="Text Box 74">
              <a:extLst>
                <a:ext uri="{FF2B5EF4-FFF2-40B4-BE49-F238E27FC236}">
                  <a16:creationId xmlns:a16="http://schemas.microsoft.com/office/drawing/2014/main" id="{8560BB13-5630-4E5D-82F3-AABC1C8BEC0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553" y="336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三重</a:t>
              </a:r>
            </a:p>
          </p:txBody>
        </p:sp>
        <p:sp>
          <p:nvSpPr>
            <p:cNvPr id="13387" name="Text Box 75">
              <a:extLst>
                <a:ext uri="{FF2B5EF4-FFF2-40B4-BE49-F238E27FC236}">
                  <a16:creationId xmlns:a16="http://schemas.microsoft.com/office/drawing/2014/main" id="{75136488-6CF3-4D2B-A857-3AC3DA8A8BB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26" y="2931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京都</a:t>
              </a:r>
            </a:p>
          </p:txBody>
        </p:sp>
        <p:sp>
          <p:nvSpPr>
            <p:cNvPr id="13388" name="Text Box 76">
              <a:extLst>
                <a:ext uri="{FF2B5EF4-FFF2-40B4-BE49-F238E27FC236}">
                  <a16:creationId xmlns:a16="http://schemas.microsoft.com/office/drawing/2014/main" id="{764DC20B-7A83-4D37-84CA-8E910DFC44D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45" y="3045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兵庫</a:t>
              </a:r>
            </a:p>
          </p:txBody>
        </p:sp>
        <p:sp>
          <p:nvSpPr>
            <p:cNvPr id="13389" name="Text Box 77">
              <a:extLst>
                <a:ext uri="{FF2B5EF4-FFF2-40B4-BE49-F238E27FC236}">
                  <a16:creationId xmlns:a16="http://schemas.microsoft.com/office/drawing/2014/main" id="{E06AC4DA-01BA-45B4-9952-70680258993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85" y="3090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滋賀</a:t>
              </a:r>
            </a:p>
          </p:txBody>
        </p:sp>
        <p:sp>
          <p:nvSpPr>
            <p:cNvPr id="13390" name="Text Box 78">
              <a:extLst>
                <a:ext uri="{FF2B5EF4-FFF2-40B4-BE49-F238E27FC236}">
                  <a16:creationId xmlns:a16="http://schemas.microsoft.com/office/drawing/2014/main" id="{E20CAC7E-9900-4C11-B4BD-8338DFB4451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32" y="2273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山形</a:t>
              </a:r>
            </a:p>
          </p:txBody>
        </p:sp>
        <p:sp>
          <p:nvSpPr>
            <p:cNvPr id="13391" name="Text Box 79">
              <a:extLst>
                <a:ext uri="{FF2B5EF4-FFF2-40B4-BE49-F238E27FC236}">
                  <a16:creationId xmlns:a16="http://schemas.microsoft.com/office/drawing/2014/main" id="{2346181A-A99F-4A95-9113-3D8A8F6D663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36" y="1888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秋田</a:t>
              </a:r>
            </a:p>
          </p:txBody>
        </p:sp>
        <p:sp>
          <p:nvSpPr>
            <p:cNvPr id="13392" name="Text Box 80">
              <a:extLst>
                <a:ext uri="{FF2B5EF4-FFF2-40B4-BE49-F238E27FC236}">
                  <a16:creationId xmlns:a16="http://schemas.microsoft.com/office/drawing/2014/main" id="{37A26660-145F-41DC-B1D1-FCB80C28AB2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12" y="327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愛知</a:t>
              </a:r>
            </a:p>
          </p:txBody>
        </p:sp>
        <p:sp>
          <p:nvSpPr>
            <p:cNvPr id="13393" name="Text Box 81">
              <a:extLst>
                <a:ext uri="{FF2B5EF4-FFF2-40B4-BE49-F238E27FC236}">
                  <a16:creationId xmlns:a16="http://schemas.microsoft.com/office/drawing/2014/main" id="{4FBBF8CC-D339-4705-86A1-BBA09C353AB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961" y="3385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静岡</a:t>
              </a:r>
            </a:p>
          </p:txBody>
        </p:sp>
        <p:sp>
          <p:nvSpPr>
            <p:cNvPr id="13394" name="Text Box 82">
              <a:extLst>
                <a:ext uri="{FF2B5EF4-FFF2-40B4-BE49-F238E27FC236}">
                  <a16:creationId xmlns:a16="http://schemas.microsoft.com/office/drawing/2014/main" id="{40EBF358-2C8C-449F-B9B5-591513D1916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59" y="2886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鳥取</a:t>
              </a:r>
            </a:p>
          </p:txBody>
        </p:sp>
        <p:sp>
          <p:nvSpPr>
            <p:cNvPr id="13395" name="Text Box 83">
              <a:extLst>
                <a:ext uri="{FF2B5EF4-FFF2-40B4-BE49-F238E27FC236}">
                  <a16:creationId xmlns:a16="http://schemas.microsoft.com/office/drawing/2014/main" id="{EDD1AF99-DD11-472A-A808-F091D8F4732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555" y="2908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島根</a:t>
              </a:r>
            </a:p>
          </p:txBody>
        </p:sp>
        <p:sp>
          <p:nvSpPr>
            <p:cNvPr id="13396" name="Text Box 84">
              <a:extLst>
                <a:ext uri="{FF2B5EF4-FFF2-40B4-BE49-F238E27FC236}">
                  <a16:creationId xmlns:a16="http://schemas.microsoft.com/office/drawing/2014/main" id="{941CFAC4-3642-4ECF-B90C-090AA3752D3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01" y="3317"/>
              <a:ext cx="35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神奈川</a:t>
              </a:r>
            </a:p>
          </p:txBody>
        </p:sp>
        <p:sp>
          <p:nvSpPr>
            <p:cNvPr id="13397" name="Text Box 85">
              <a:extLst>
                <a:ext uri="{FF2B5EF4-FFF2-40B4-BE49-F238E27FC236}">
                  <a16:creationId xmlns:a16="http://schemas.microsoft.com/office/drawing/2014/main" id="{9B53B162-F11A-43B0-887B-48305C3E012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15" y="318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東京</a:t>
              </a:r>
            </a:p>
          </p:txBody>
        </p:sp>
        <p:sp>
          <p:nvSpPr>
            <p:cNvPr id="13398" name="Text Box 86">
              <a:extLst>
                <a:ext uri="{FF2B5EF4-FFF2-40B4-BE49-F238E27FC236}">
                  <a16:creationId xmlns:a16="http://schemas.microsoft.com/office/drawing/2014/main" id="{8CA016A3-8E17-4AEB-8739-193319A279E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574" y="3294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千葉</a:t>
              </a:r>
            </a:p>
          </p:txBody>
        </p:sp>
        <p:sp>
          <p:nvSpPr>
            <p:cNvPr id="13399" name="Text Box 87">
              <a:extLst>
                <a:ext uri="{FF2B5EF4-FFF2-40B4-BE49-F238E27FC236}">
                  <a16:creationId xmlns:a16="http://schemas.microsoft.com/office/drawing/2014/main" id="{382F6950-23C3-4E77-8FE6-43816E00C18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41" y="327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香川</a:t>
              </a:r>
            </a:p>
          </p:txBody>
        </p:sp>
        <p:sp>
          <p:nvSpPr>
            <p:cNvPr id="13400" name="Text Box 88">
              <a:extLst>
                <a:ext uri="{FF2B5EF4-FFF2-40B4-BE49-F238E27FC236}">
                  <a16:creationId xmlns:a16="http://schemas.microsoft.com/office/drawing/2014/main" id="{2A7DC941-9C65-40F6-A5A9-3594DE3B180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41" y="3430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徳島</a:t>
              </a:r>
            </a:p>
          </p:txBody>
        </p:sp>
        <p:sp>
          <p:nvSpPr>
            <p:cNvPr id="13401" name="Text Box 89">
              <a:extLst>
                <a:ext uri="{FF2B5EF4-FFF2-40B4-BE49-F238E27FC236}">
                  <a16:creationId xmlns:a16="http://schemas.microsoft.com/office/drawing/2014/main" id="{47565C66-7158-45F1-B471-FC8E02F126E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82" y="2387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宮城</a:t>
              </a:r>
            </a:p>
          </p:txBody>
        </p:sp>
        <p:sp>
          <p:nvSpPr>
            <p:cNvPr id="13402" name="Text Box 90">
              <a:extLst>
                <a:ext uri="{FF2B5EF4-FFF2-40B4-BE49-F238E27FC236}">
                  <a16:creationId xmlns:a16="http://schemas.microsoft.com/office/drawing/2014/main" id="{AD7D1775-0774-4C7F-9347-0BDE829685D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34" y="3067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岐阜</a:t>
              </a:r>
            </a:p>
          </p:txBody>
        </p:sp>
        <p:sp>
          <p:nvSpPr>
            <p:cNvPr id="13403" name="Text Box 91">
              <a:extLst>
                <a:ext uri="{FF2B5EF4-FFF2-40B4-BE49-F238E27FC236}">
                  <a16:creationId xmlns:a16="http://schemas.microsoft.com/office/drawing/2014/main" id="{D3FF8563-B12E-4FEE-9655-B6803FC0FB6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508" y="2886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福井</a:t>
              </a:r>
            </a:p>
          </p:txBody>
        </p:sp>
        <p:sp>
          <p:nvSpPr>
            <p:cNvPr id="13404" name="Text Box 92">
              <a:extLst>
                <a:ext uri="{FF2B5EF4-FFF2-40B4-BE49-F238E27FC236}">
                  <a16:creationId xmlns:a16="http://schemas.microsoft.com/office/drawing/2014/main" id="{4EB9ECAA-1C89-47C3-8D97-802B0824E85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52" y="293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長野</a:t>
              </a:r>
            </a:p>
          </p:txBody>
        </p:sp>
        <p:sp>
          <p:nvSpPr>
            <p:cNvPr id="13405" name="Text Box 93">
              <a:extLst>
                <a:ext uri="{FF2B5EF4-FFF2-40B4-BE49-F238E27FC236}">
                  <a16:creationId xmlns:a16="http://schemas.microsoft.com/office/drawing/2014/main" id="{15567C35-E07C-4B52-A4A8-23DF8977E70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43" y="3181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山梨</a:t>
              </a:r>
            </a:p>
          </p:txBody>
        </p:sp>
        <p:sp>
          <p:nvSpPr>
            <p:cNvPr id="13406" name="Text Box 94">
              <a:extLst>
                <a:ext uri="{FF2B5EF4-FFF2-40B4-BE49-F238E27FC236}">
                  <a16:creationId xmlns:a16="http://schemas.microsoft.com/office/drawing/2014/main" id="{A83754FA-FAAE-4110-BFF5-A5C774B929D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939" y="2682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富山</a:t>
              </a:r>
            </a:p>
          </p:txBody>
        </p:sp>
        <p:sp>
          <p:nvSpPr>
            <p:cNvPr id="13407" name="Text Box 95">
              <a:extLst>
                <a:ext uri="{FF2B5EF4-FFF2-40B4-BE49-F238E27FC236}">
                  <a16:creationId xmlns:a16="http://schemas.microsoft.com/office/drawing/2014/main" id="{010B283E-4907-4BB2-973A-5D89CBA50B0E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689" y="2704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石川</a:t>
              </a:r>
            </a:p>
          </p:txBody>
        </p:sp>
        <p:sp>
          <p:nvSpPr>
            <p:cNvPr id="13408" name="Text Box 96">
              <a:extLst>
                <a:ext uri="{FF2B5EF4-FFF2-40B4-BE49-F238E27FC236}">
                  <a16:creationId xmlns:a16="http://schemas.microsoft.com/office/drawing/2014/main" id="{53E05526-F995-46EA-91E1-BCEE4564109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47" y="2614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新潟</a:t>
              </a:r>
            </a:p>
          </p:txBody>
        </p:sp>
        <p:sp>
          <p:nvSpPr>
            <p:cNvPr id="13409" name="Text Box 97">
              <a:extLst>
                <a:ext uri="{FF2B5EF4-FFF2-40B4-BE49-F238E27FC236}">
                  <a16:creationId xmlns:a16="http://schemas.microsoft.com/office/drawing/2014/main" id="{9C033ADA-CD63-449A-AEBD-7DDADE540B7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69" y="3090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埼玉</a:t>
              </a:r>
            </a:p>
          </p:txBody>
        </p:sp>
        <p:sp>
          <p:nvSpPr>
            <p:cNvPr id="13410" name="Text Box 98">
              <a:extLst>
                <a:ext uri="{FF2B5EF4-FFF2-40B4-BE49-F238E27FC236}">
                  <a16:creationId xmlns:a16="http://schemas.microsoft.com/office/drawing/2014/main" id="{2E5C3F6B-CD2E-4AFE-A1A0-AEE15E8C917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642" y="3045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茨城</a:t>
              </a:r>
            </a:p>
          </p:txBody>
        </p:sp>
        <p:sp>
          <p:nvSpPr>
            <p:cNvPr id="13411" name="Text Box 99">
              <a:extLst>
                <a:ext uri="{FF2B5EF4-FFF2-40B4-BE49-F238E27FC236}">
                  <a16:creationId xmlns:a16="http://schemas.microsoft.com/office/drawing/2014/main" id="{EC6E11C1-97AE-45FD-9FB9-BB3108FB821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32" y="2682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福島</a:t>
              </a:r>
            </a:p>
          </p:txBody>
        </p:sp>
        <p:sp>
          <p:nvSpPr>
            <p:cNvPr id="13412" name="Text Box 100">
              <a:extLst>
                <a:ext uri="{FF2B5EF4-FFF2-40B4-BE49-F238E27FC236}">
                  <a16:creationId xmlns:a16="http://schemas.microsoft.com/office/drawing/2014/main" id="{DA3E9170-A4B7-4886-83DF-767E7B8D3E9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24" y="2908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群馬</a:t>
              </a:r>
            </a:p>
          </p:txBody>
        </p:sp>
        <p:sp>
          <p:nvSpPr>
            <p:cNvPr id="13413" name="Text Box 101">
              <a:extLst>
                <a:ext uri="{FF2B5EF4-FFF2-40B4-BE49-F238E27FC236}">
                  <a16:creationId xmlns:a16="http://schemas.microsoft.com/office/drawing/2014/main" id="{15FA3EE0-C5B7-4343-9740-6445479EABD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574" y="2886"/>
              <a:ext cx="212" cy="21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栃木</a:t>
              </a:r>
            </a:p>
          </p:txBody>
        </p:sp>
        <p:sp>
          <p:nvSpPr>
            <p:cNvPr id="13414" name="Text Box 102">
              <a:extLst>
                <a:ext uri="{FF2B5EF4-FFF2-40B4-BE49-F238E27FC236}">
                  <a16:creationId xmlns:a16="http://schemas.microsoft.com/office/drawing/2014/main" id="{6344D885-18CF-41B0-80DC-29DDF3818B5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63" y="2069"/>
              <a:ext cx="276" cy="1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ja-JP" altLang="en-US" sz="1000" b="1">
                  <a:ea typeface="メイリオ" panose="020B0604030504040204" pitchFamily="50" charset="-128"/>
                </a:rPr>
                <a:t>岩手</a:t>
              </a:r>
            </a:p>
          </p:txBody>
        </p:sp>
      </p:grpSp>
      <p:grpSp>
        <p:nvGrpSpPr>
          <p:cNvPr id="155" name="グループ化 108">
            <a:extLst>
              <a:ext uri="{FF2B5EF4-FFF2-40B4-BE49-F238E27FC236}">
                <a16:creationId xmlns:a16="http://schemas.microsoft.com/office/drawing/2014/main" id="{549AF247-207E-486A-B28B-D8948859E4ED}"/>
              </a:ext>
            </a:extLst>
          </p:cNvPr>
          <p:cNvGrpSpPr>
            <a:grpSpLocks/>
          </p:cNvGrpSpPr>
          <p:nvPr/>
        </p:nvGrpSpPr>
        <p:grpSpPr bwMode="auto">
          <a:xfrm>
            <a:off x="1066186" y="3330004"/>
            <a:ext cx="1098058" cy="1284841"/>
            <a:chOff x="-1981200" y="482600"/>
            <a:chExt cx="4927600" cy="5765800"/>
          </a:xfrm>
        </p:grpSpPr>
        <p:sp>
          <p:nvSpPr>
            <p:cNvPr id="156" name="フリーフォーム 109">
              <a:extLst>
                <a:ext uri="{FF2B5EF4-FFF2-40B4-BE49-F238E27FC236}">
                  <a16:creationId xmlns:a16="http://schemas.microsoft.com/office/drawing/2014/main" id="{66A793A9-9A8B-437D-B6EA-EA9CFBE537CF}"/>
                </a:ext>
              </a:extLst>
            </p:cNvPr>
            <p:cNvSpPr>
              <a:spLocks/>
            </p:cNvSpPr>
            <p:nvPr/>
          </p:nvSpPr>
          <p:spPr bwMode="auto">
            <a:xfrm>
              <a:off x="-1981200" y="4356100"/>
              <a:ext cx="1435100" cy="1892300"/>
            </a:xfrm>
            <a:custGeom>
              <a:avLst/>
              <a:gdLst>
                <a:gd name="T0" fmla="*/ 1219200 w 1435100"/>
                <a:gd name="T1" fmla="*/ 50800 h 1892300"/>
                <a:gd name="T2" fmla="*/ 1079500 w 1435100"/>
                <a:gd name="T3" fmla="*/ 266700 h 1892300"/>
                <a:gd name="T4" fmla="*/ 812800 w 1435100"/>
                <a:gd name="T5" fmla="*/ 558800 h 1892300"/>
                <a:gd name="T6" fmla="*/ 647700 w 1435100"/>
                <a:gd name="T7" fmla="*/ 381000 h 1892300"/>
                <a:gd name="T8" fmla="*/ 469900 w 1435100"/>
                <a:gd name="T9" fmla="*/ 381000 h 1892300"/>
                <a:gd name="T10" fmla="*/ 469900 w 1435100"/>
                <a:gd name="T11" fmla="*/ 571500 h 1892300"/>
                <a:gd name="T12" fmla="*/ 685800 w 1435100"/>
                <a:gd name="T13" fmla="*/ 647700 h 1892300"/>
                <a:gd name="T14" fmla="*/ 558800 w 1435100"/>
                <a:gd name="T15" fmla="*/ 838200 h 1892300"/>
                <a:gd name="T16" fmla="*/ 317500 w 1435100"/>
                <a:gd name="T17" fmla="*/ 939800 h 1892300"/>
                <a:gd name="T18" fmla="*/ 241300 w 1435100"/>
                <a:gd name="T19" fmla="*/ 1054100 h 1892300"/>
                <a:gd name="T20" fmla="*/ 241300 w 1435100"/>
                <a:gd name="T21" fmla="*/ 1054100 h 1892300"/>
                <a:gd name="T22" fmla="*/ 203200 w 1435100"/>
                <a:gd name="T23" fmla="*/ 1308100 h 1892300"/>
                <a:gd name="T24" fmla="*/ 139700 w 1435100"/>
                <a:gd name="T25" fmla="*/ 1447800 h 1892300"/>
                <a:gd name="T26" fmla="*/ 0 w 1435100"/>
                <a:gd name="T27" fmla="*/ 1498600 h 1892300"/>
                <a:gd name="T28" fmla="*/ 50800 w 1435100"/>
                <a:gd name="T29" fmla="*/ 1892300 h 1892300"/>
                <a:gd name="T30" fmla="*/ 342900 w 1435100"/>
                <a:gd name="T31" fmla="*/ 1701800 h 1892300"/>
                <a:gd name="T32" fmla="*/ 266700 w 1435100"/>
                <a:gd name="T33" fmla="*/ 1587500 h 1892300"/>
                <a:gd name="T34" fmla="*/ 368300 w 1435100"/>
                <a:gd name="T35" fmla="*/ 1308100 h 1892300"/>
                <a:gd name="T36" fmla="*/ 508000 w 1435100"/>
                <a:gd name="T37" fmla="*/ 1308100 h 1892300"/>
                <a:gd name="T38" fmla="*/ 419100 w 1435100"/>
                <a:gd name="T39" fmla="*/ 1028700 h 1892300"/>
                <a:gd name="T40" fmla="*/ 596900 w 1435100"/>
                <a:gd name="T41" fmla="*/ 965200 h 1892300"/>
                <a:gd name="T42" fmla="*/ 800100 w 1435100"/>
                <a:gd name="T43" fmla="*/ 800100 h 1892300"/>
                <a:gd name="T44" fmla="*/ 990600 w 1435100"/>
                <a:gd name="T45" fmla="*/ 762000 h 1892300"/>
                <a:gd name="T46" fmla="*/ 1054100 w 1435100"/>
                <a:gd name="T47" fmla="*/ 584200 h 1892300"/>
                <a:gd name="T48" fmla="*/ 1257300 w 1435100"/>
                <a:gd name="T49" fmla="*/ 584200 h 1892300"/>
                <a:gd name="T50" fmla="*/ 1435100 w 1435100"/>
                <a:gd name="T51" fmla="*/ 228600 h 1892300"/>
                <a:gd name="T52" fmla="*/ 1308100 w 1435100"/>
                <a:gd name="T53" fmla="*/ 0 h 1892300"/>
                <a:gd name="T54" fmla="*/ 1219200 w 1435100"/>
                <a:gd name="T55" fmla="*/ 50800 h 189230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1435100" h="1892300">
                  <a:moveTo>
                    <a:pt x="1219200" y="50800"/>
                  </a:moveTo>
                  <a:lnTo>
                    <a:pt x="1079500" y="266700"/>
                  </a:lnTo>
                  <a:lnTo>
                    <a:pt x="812800" y="558800"/>
                  </a:lnTo>
                  <a:lnTo>
                    <a:pt x="647700" y="381000"/>
                  </a:lnTo>
                  <a:lnTo>
                    <a:pt x="469900" y="381000"/>
                  </a:lnTo>
                  <a:lnTo>
                    <a:pt x="469900" y="571500"/>
                  </a:lnTo>
                  <a:lnTo>
                    <a:pt x="685800" y="647700"/>
                  </a:lnTo>
                  <a:lnTo>
                    <a:pt x="558800" y="838200"/>
                  </a:lnTo>
                  <a:lnTo>
                    <a:pt x="317500" y="939800"/>
                  </a:lnTo>
                  <a:lnTo>
                    <a:pt x="241300" y="1054100"/>
                  </a:lnTo>
                  <a:lnTo>
                    <a:pt x="203200" y="1308100"/>
                  </a:lnTo>
                  <a:lnTo>
                    <a:pt x="139700" y="1447800"/>
                  </a:lnTo>
                  <a:lnTo>
                    <a:pt x="0" y="1498600"/>
                  </a:lnTo>
                  <a:lnTo>
                    <a:pt x="50800" y="1892300"/>
                  </a:lnTo>
                  <a:lnTo>
                    <a:pt x="342900" y="1701800"/>
                  </a:lnTo>
                  <a:lnTo>
                    <a:pt x="266700" y="1587500"/>
                  </a:lnTo>
                  <a:lnTo>
                    <a:pt x="368300" y="1308100"/>
                  </a:lnTo>
                  <a:lnTo>
                    <a:pt x="508000" y="1308100"/>
                  </a:lnTo>
                  <a:lnTo>
                    <a:pt x="419100" y="1028700"/>
                  </a:lnTo>
                  <a:lnTo>
                    <a:pt x="596900" y="965200"/>
                  </a:lnTo>
                  <a:lnTo>
                    <a:pt x="800100" y="800100"/>
                  </a:lnTo>
                  <a:lnTo>
                    <a:pt x="990600" y="762000"/>
                  </a:lnTo>
                  <a:lnTo>
                    <a:pt x="1054100" y="584200"/>
                  </a:lnTo>
                  <a:lnTo>
                    <a:pt x="1257300" y="584200"/>
                  </a:lnTo>
                  <a:lnTo>
                    <a:pt x="1435100" y="228600"/>
                  </a:lnTo>
                  <a:lnTo>
                    <a:pt x="1308100" y="0"/>
                  </a:lnTo>
                  <a:lnTo>
                    <a:pt x="1219200" y="5080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57" name="フリーフォーム 110">
              <a:extLst>
                <a:ext uri="{FF2B5EF4-FFF2-40B4-BE49-F238E27FC236}">
                  <a16:creationId xmlns:a16="http://schemas.microsoft.com/office/drawing/2014/main" id="{00362854-BB1E-4036-B68B-2E186A21D9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8400" y="609600"/>
              <a:ext cx="914400" cy="863600"/>
            </a:xfrm>
            <a:custGeom>
              <a:avLst/>
              <a:gdLst>
                <a:gd name="T0" fmla="*/ 914400 w 914400"/>
                <a:gd name="T1" fmla="*/ 0 h 863600"/>
                <a:gd name="T2" fmla="*/ 635000 w 914400"/>
                <a:gd name="T3" fmla="*/ 165100 h 863600"/>
                <a:gd name="T4" fmla="*/ 203200 w 914400"/>
                <a:gd name="T5" fmla="*/ 381000 h 863600"/>
                <a:gd name="T6" fmla="*/ 101600 w 914400"/>
                <a:gd name="T7" fmla="*/ 482600 h 863600"/>
                <a:gd name="T8" fmla="*/ 0 w 914400"/>
                <a:gd name="T9" fmla="*/ 546100 h 863600"/>
                <a:gd name="T10" fmla="*/ 101600 w 914400"/>
                <a:gd name="T11" fmla="*/ 685800 h 863600"/>
                <a:gd name="T12" fmla="*/ 165100 w 914400"/>
                <a:gd name="T13" fmla="*/ 825500 h 863600"/>
                <a:gd name="T14" fmla="*/ 330200 w 914400"/>
                <a:gd name="T15" fmla="*/ 863600 h 863600"/>
                <a:gd name="T16" fmla="*/ 304800 w 914400"/>
                <a:gd name="T17" fmla="*/ 685800 h 863600"/>
                <a:gd name="T18" fmla="*/ 558800 w 914400"/>
                <a:gd name="T19" fmla="*/ 647700 h 863600"/>
                <a:gd name="T20" fmla="*/ 533400 w 914400"/>
                <a:gd name="T21" fmla="*/ 495300 h 863600"/>
                <a:gd name="T22" fmla="*/ 774700 w 914400"/>
                <a:gd name="T23" fmla="*/ 393700 h 863600"/>
                <a:gd name="T24" fmla="*/ 914400 w 914400"/>
                <a:gd name="T25" fmla="*/ 165100 h 863600"/>
                <a:gd name="T26" fmla="*/ 914400 w 914400"/>
                <a:gd name="T27" fmla="*/ 0 h 863600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914400" h="863600">
                  <a:moveTo>
                    <a:pt x="914400" y="0"/>
                  </a:moveTo>
                  <a:lnTo>
                    <a:pt x="635000" y="165100"/>
                  </a:lnTo>
                  <a:lnTo>
                    <a:pt x="203200" y="381000"/>
                  </a:lnTo>
                  <a:lnTo>
                    <a:pt x="101600" y="482600"/>
                  </a:lnTo>
                  <a:lnTo>
                    <a:pt x="0" y="546100"/>
                  </a:lnTo>
                  <a:lnTo>
                    <a:pt x="101600" y="685800"/>
                  </a:lnTo>
                  <a:lnTo>
                    <a:pt x="165100" y="825500"/>
                  </a:lnTo>
                  <a:lnTo>
                    <a:pt x="330200" y="863600"/>
                  </a:lnTo>
                  <a:lnTo>
                    <a:pt x="304800" y="685800"/>
                  </a:lnTo>
                  <a:lnTo>
                    <a:pt x="558800" y="647700"/>
                  </a:lnTo>
                  <a:lnTo>
                    <a:pt x="533400" y="495300"/>
                  </a:lnTo>
                  <a:lnTo>
                    <a:pt x="774700" y="393700"/>
                  </a:lnTo>
                  <a:lnTo>
                    <a:pt x="914400" y="165100"/>
                  </a:lnTo>
                  <a:lnTo>
                    <a:pt x="9144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58" name="フリーフォーム 111">
              <a:extLst>
                <a:ext uri="{FF2B5EF4-FFF2-40B4-BE49-F238E27FC236}">
                  <a16:creationId xmlns:a16="http://schemas.microsoft.com/office/drawing/2014/main" id="{667CB313-5468-42B4-91A3-1F726B7CB214}"/>
                </a:ext>
              </a:extLst>
            </p:cNvPr>
            <p:cNvSpPr>
              <a:spLocks/>
            </p:cNvSpPr>
            <p:nvPr/>
          </p:nvSpPr>
          <p:spPr bwMode="auto">
            <a:xfrm>
              <a:off x="533400" y="1968500"/>
              <a:ext cx="330200" cy="596900"/>
            </a:xfrm>
            <a:custGeom>
              <a:avLst/>
              <a:gdLst>
                <a:gd name="T0" fmla="*/ 203200 w 330200"/>
                <a:gd name="T1" fmla="*/ 0 h 596900"/>
                <a:gd name="T2" fmla="*/ 63500 w 330200"/>
                <a:gd name="T3" fmla="*/ 25400 h 596900"/>
                <a:gd name="T4" fmla="*/ 76200 w 330200"/>
                <a:gd name="T5" fmla="*/ 228600 h 596900"/>
                <a:gd name="T6" fmla="*/ 0 w 330200"/>
                <a:gd name="T7" fmla="*/ 393700 h 596900"/>
                <a:gd name="T8" fmla="*/ 177800 w 330200"/>
                <a:gd name="T9" fmla="*/ 596900 h 596900"/>
                <a:gd name="T10" fmla="*/ 254000 w 330200"/>
                <a:gd name="T11" fmla="*/ 546100 h 596900"/>
                <a:gd name="T12" fmla="*/ 330200 w 330200"/>
                <a:gd name="T13" fmla="*/ 330200 h 596900"/>
                <a:gd name="T14" fmla="*/ 228600 w 330200"/>
                <a:gd name="T15" fmla="*/ 203200 h 596900"/>
                <a:gd name="T16" fmla="*/ 203200 w 330200"/>
                <a:gd name="T17" fmla="*/ 0 h 59690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30200" h="596900">
                  <a:moveTo>
                    <a:pt x="203200" y="0"/>
                  </a:moveTo>
                  <a:lnTo>
                    <a:pt x="63500" y="25400"/>
                  </a:lnTo>
                  <a:lnTo>
                    <a:pt x="76200" y="228600"/>
                  </a:lnTo>
                  <a:lnTo>
                    <a:pt x="0" y="393700"/>
                  </a:lnTo>
                  <a:lnTo>
                    <a:pt x="177800" y="596900"/>
                  </a:lnTo>
                  <a:lnTo>
                    <a:pt x="254000" y="546100"/>
                  </a:lnTo>
                  <a:lnTo>
                    <a:pt x="330200" y="330200"/>
                  </a:lnTo>
                  <a:lnTo>
                    <a:pt x="228600" y="203200"/>
                  </a:lnTo>
                  <a:lnTo>
                    <a:pt x="2032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59" name="フリーフォーム 112">
              <a:extLst>
                <a:ext uri="{FF2B5EF4-FFF2-40B4-BE49-F238E27FC236}">
                  <a16:creationId xmlns:a16="http://schemas.microsoft.com/office/drawing/2014/main" id="{FF478B47-2807-425E-BEB1-134CCAC3955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1700" y="482600"/>
              <a:ext cx="215900" cy="368300"/>
            </a:xfrm>
            <a:custGeom>
              <a:avLst/>
              <a:gdLst>
                <a:gd name="T0" fmla="*/ 50800 w 215900"/>
                <a:gd name="T1" fmla="*/ 0 h 368300"/>
                <a:gd name="T2" fmla="*/ 0 w 215900"/>
                <a:gd name="T3" fmla="*/ 152400 h 368300"/>
                <a:gd name="T4" fmla="*/ 101600 w 215900"/>
                <a:gd name="T5" fmla="*/ 368300 h 368300"/>
                <a:gd name="T6" fmla="*/ 215900 w 215900"/>
                <a:gd name="T7" fmla="*/ 215900 h 368300"/>
                <a:gd name="T8" fmla="*/ 50800 w 215900"/>
                <a:gd name="T9" fmla="*/ 0 h 3683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15900" h="368300">
                  <a:moveTo>
                    <a:pt x="50800" y="0"/>
                  </a:moveTo>
                  <a:lnTo>
                    <a:pt x="0" y="152400"/>
                  </a:lnTo>
                  <a:lnTo>
                    <a:pt x="101600" y="368300"/>
                  </a:lnTo>
                  <a:lnTo>
                    <a:pt x="215900" y="215900"/>
                  </a:lnTo>
                  <a:lnTo>
                    <a:pt x="508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60" name="フリーフォーム 113">
              <a:extLst>
                <a:ext uri="{FF2B5EF4-FFF2-40B4-BE49-F238E27FC236}">
                  <a16:creationId xmlns:a16="http://schemas.microsoft.com/office/drawing/2014/main" id="{87D7D945-DBE8-4791-BE06-1BD19016091D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9700" y="825500"/>
              <a:ext cx="266700" cy="203200"/>
            </a:xfrm>
            <a:custGeom>
              <a:avLst/>
              <a:gdLst>
                <a:gd name="T0" fmla="*/ 266700 w 266700"/>
                <a:gd name="T1" fmla="*/ 0 h 203200"/>
                <a:gd name="T2" fmla="*/ 0 w 266700"/>
                <a:gd name="T3" fmla="*/ 152400 h 203200"/>
                <a:gd name="T4" fmla="*/ 114300 w 266700"/>
                <a:gd name="T5" fmla="*/ 203200 h 203200"/>
                <a:gd name="T6" fmla="*/ 190500 w 266700"/>
                <a:gd name="T7" fmla="*/ 127000 h 203200"/>
                <a:gd name="T8" fmla="*/ 266700 w 266700"/>
                <a:gd name="T9" fmla="*/ 0 h 2032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66700" h="203200">
                  <a:moveTo>
                    <a:pt x="266700" y="0"/>
                  </a:moveTo>
                  <a:lnTo>
                    <a:pt x="0" y="152400"/>
                  </a:lnTo>
                  <a:lnTo>
                    <a:pt x="114300" y="203200"/>
                  </a:lnTo>
                  <a:lnTo>
                    <a:pt x="190500" y="127000"/>
                  </a:lnTo>
                  <a:lnTo>
                    <a:pt x="2667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61" name="フリーフォーム 114">
              <a:extLst>
                <a:ext uri="{FF2B5EF4-FFF2-40B4-BE49-F238E27FC236}">
                  <a16:creationId xmlns:a16="http://schemas.microsoft.com/office/drawing/2014/main" id="{D29DF544-48DA-4197-824D-62D8E933FD65}"/>
                </a:ext>
              </a:extLst>
            </p:cNvPr>
            <p:cNvSpPr>
              <a:spLocks/>
            </p:cNvSpPr>
            <p:nvPr/>
          </p:nvSpPr>
          <p:spPr bwMode="auto">
            <a:xfrm>
              <a:off x="-203200" y="3009900"/>
              <a:ext cx="381000" cy="304800"/>
            </a:xfrm>
            <a:custGeom>
              <a:avLst/>
              <a:gdLst>
                <a:gd name="T0" fmla="*/ 381000 w 381000"/>
                <a:gd name="T1" fmla="*/ 0 h 304800"/>
                <a:gd name="T2" fmla="*/ 0 w 381000"/>
                <a:gd name="T3" fmla="*/ 190500 h 304800"/>
                <a:gd name="T4" fmla="*/ 177800 w 381000"/>
                <a:gd name="T5" fmla="*/ 304800 h 304800"/>
                <a:gd name="T6" fmla="*/ 381000 w 381000"/>
                <a:gd name="T7" fmla="*/ 0 h 304800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381000" h="304800">
                  <a:moveTo>
                    <a:pt x="381000" y="0"/>
                  </a:moveTo>
                  <a:lnTo>
                    <a:pt x="0" y="190500"/>
                  </a:lnTo>
                  <a:lnTo>
                    <a:pt x="177800" y="304800"/>
                  </a:lnTo>
                  <a:lnTo>
                    <a:pt x="3810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</p:grpSp>
      <p:grpSp>
        <p:nvGrpSpPr>
          <p:cNvPr id="168" name="グループ化 108">
            <a:extLst>
              <a:ext uri="{FF2B5EF4-FFF2-40B4-BE49-F238E27FC236}">
                <a16:creationId xmlns:a16="http://schemas.microsoft.com/office/drawing/2014/main" id="{57FF2C28-1C38-4D7C-815E-34E16FFBDD7B}"/>
              </a:ext>
            </a:extLst>
          </p:cNvPr>
          <p:cNvGrpSpPr>
            <a:grpSpLocks/>
          </p:cNvGrpSpPr>
          <p:nvPr/>
        </p:nvGrpSpPr>
        <p:grpSpPr bwMode="auto">
          <a:xfrm>
            <a:off x="1066186" y="3330004"/>
            <a:ext cx="1098058" cy="1284841"/>
            <a:chOff x="-1981200" y="482600"/>
            <a:chExt cx="4927600" cy="5765800"/>
          </a:xfrm>
        </p:grpSpPr>
        <p:sp>
          <p:nvSpPr>
            <p:cNvPr id="169" name="フリーフォーム 109">
              <a:extLst>
                <a:ext uri="{FF2B5EF4-FFF2-40B4-BE49-F238E27FC236}">
                  <a16:creationId xmlns:a16="http://schemas.microsoft.com/office/drawing/2014/main" id="{8F4E5EE7-DAE3-49E3-8F5F-5EC85D8B571A}"/>
                </a:ext>
              </a:extLst>
            </p:cNvPr>
            <p:cNvSpPr>
              <a:spLocks/>
            </p:cNvSpPr>
            <p:nvPr/>
          </p:nvSpPr>
          <p:spPr bwMode="auto">
            <a:xfrm>
              <a:off x="-1981200" y="4356100"/>
              <a:ext cx="1435100" cy="1892300"/>
            </a:xfrm>
            <a:custGeom>
              <a:avLst/>
              <a:gdLst>
                <a:gd name="T0" fmla="*/ 1219200 w 1435100"/>
                <a:gd name="T1" fmla="*/ 50800 h 1892300"/>
                <a:gd name="T2" fmla="*/ 1079500 w 1435100"/>
                <a:gd name="T3" fmla="*/ 266700 h 1892300"/>
                <a:gd name="T4" fmla="*/ 812800 w 1435100"/>
                <a:gd name="T5" fmla="*/ 558800 h 1892300"/>
                <a:gd name="T6" fmla="*/ 647700 w 1435100"/>
                <a:gd name="T7" fmla="*/ 381000 h 1892300"/>
                <a:gd name="T8" fmla="*/ 469900 w 1435100"/>
                <a:gd name="T9" fmla="*/ 381000 h 1892300"/>
                <a:gd name="T10" fmla="*/ 469900 w 1435100"/>
                <a:gd name="T11" fmla="*/ 571500 h 1892300"/>
                <a:gd name="T12" fmla="*/ 685800 w 1435100"/>
                <a:gd name="T13" fmla="*/ 647700 h 1892300"/>
                <a:gd name="T14" fmla="*/ 558800 w 1435100"/>
                <a:gd name="T15" fmla="*/ 838200 h 1892300"/>
                <a:gd name="T16" fmla="*/ 317500 w 1435100"/>
                <a:gd name="T17" fmla="*/ 939800 h 1892300"/>
                <a:gd name="T18" fmla="*/ 241300 w 1435100"/>
                <a:gd name="T19" fmla="*/ 1054100 h 1892300"/>
                <a:gd name="T20" fmla="*/ 241300 w 1435100"/>
                <a:gd name="T21" fmla="*/ 1054100 h 1892300"/>
                <a:gd name="T22" fmla="*/ 203200 w 1435100"/>
                <a:gd name="T23" fmla="*/ 1308100 h 1892300"/>
                <a:gd name="T24" fmla="*/ 139700 w 1435100"/>
                <a:gd name="T25" fmla="*/ 1447800 h 1892300"/>
                <a:gd name="T26" fmla="*/ 0 w 1435100"/>
                <a:gd name="T27" fmla="*/ 1498600 h 1892300"/>
                <a:gd name="T28" fmla="*/ 50800 w 1435100"/>
                <a:gd name="T29" fmla="*/ 1892300 h 1892300"/>
                <a:gd name="T30" fmla="*/ 342900 w 1435100"/>
                <a:gd name="T31" fmla="*/ 1701800 h 1892300"/>
                <a:gd name="T32" fmla="*/ 266700 w 1435100"/>
                <a:gd name="T33" fmla="*/ 1587500 h 1892300"/>
                <a:gd name="T34" fmla="*/ 368300 w 1435100"/>
                <a:gd name="T35" fmla="*/ 1308100 h 1892300"/>
                <a:gd name="T36" fmla="*/ 508000 w 1435100"/>
                <a:gd name="T37" fmla="*/ 1308100 h 1892300"/>
                <a:gd name="T38" fmla="*/ 419100 w 1435100"/>
                <a:gd name="T39" fmla="*/ 1028700 h 1892300"/>
                <a:gd name="T40" fmla="*/ 596900 w 1435100"/>
                <a:gd name="T41" fmla="*/ 965200 h 1892300"/>
                <a:gd name="T42" fmla="*/ 800100 w 1435100"/>
                <a:gd name="T43" fmla="*/ 800100 h 1892300"/>
                <a:gd name="T44" fmla="*/ 990600 w 1435100"/>
                <a:gd name="T45" fmla="*/ 762000 h 1892300"/>
                <a:gd name="T46" fmla="*/ 1054100 w 1435100"/>
                <a:gd name="T47" fmla="*/ 584200 h 1892300"/>
                <a:gd name="T48" fmla="*/ 1257300 w 1435100"/>
                <a:gd name="T49" fmla="*/ 584200 h 1892300"/>
                <a:gd name="T50" fmla="*/ 1435100 w 1435100"/>
                <a:gd name="T51" fmla="*/ 228600 h 1892300"/>
                <a:gd name="T52" fmla="*/ 1308100 w 1435100"/>
                <a:gd name="T53" fmla="*/ 0 h 1892300"/>
                <a:gd name="T54" fmla="*/ 1219200 w 1435100"/>
                <a:gd name="T55" fmla="*/ 50800 h 189230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1435100" h="1892300">
                  <a:moveTo>
                    <a:pt x="1219200" y="50800"/>
                  </a:moveTo>
                  <a:lnTo>
                    <a:pt x="1079500" y="266700"/>
                  </a:lnTo>
                  <a:lnTo>
                    <a:pt x="812800" y="558800"/>
                  </a:lnTo>
                  <a:lnTo>
                    <a:pt x="647700" y="381000"/>
                  </a:lnTo>
                  <a:lnTo>
                    <a:pt x="469900" y="381000"/>
                  </a:lnTo>
                  <a:lnTo>
                    <a:pt x="469900" y="571500"/>
                  </a:lnTo>
                  <a:lnTo>
                    <a:pt x="685800" y="647700"/>
                  </a:lnTo>
                  <a:lnTo>
                    <a:pt x="558800" y="838200"/>
                  </a:lnTo>
                  <a:lnTo>
                    <a:pt x="317500" y="939800"/>
                  </a:lnTo>
                  <a:lnTo>
                    <a:pt x="241300" y="1054100"/>
                  </a:lnTo>
                  <a:lnTo>
                    <a:pt x="203200" y="1308100"/>
                  </a:lnTo>
                  <a:lnTo>
                    <a:pt x="139700" y="1447800"/>
                  </a:lnTo>
                  <a:lnTo>
                    <a:pt x="0" y="1498600"/>
                  </a:lnTo>
                  <a:lnTo>
                    <a:pt x="50800" y="1892300"/>
                  </a:lnTo>
                  <a:lnTo>
                    <a:pt x="342900" y="1701800"/>
                  </a:lnTo>
                  <a:lnTo>
                    <a:pt x="266700" y="1587500"/>
                  </a:lnTo>
                  <a:lnTo>
                    <a:pt x="368300" y="1308100"/>
                  </a:lnTo>
                  <a:lnTo>
                    <a:pt x="508000" y="1308100"/>
                  </a:lnTo>
                  <a:lnTo>
                    <a:pt x="419100" y="1028700"/>
                  </a:lnTo>
                  <a:lnTo>
                    <a:pt x="596900" y="965200"/>
                  </a:lnTo>
                  <a:lnTo>
                    <a:pt x="800100" y="800100"/>
                  </a:lnTo>
                  <a:lnTo>
                    <a:pt x="990600" y="762000"/>
                  </a:lnTo>
                  <a:lnTo>
                    <a:pt x="1054100" y="584200"/>
                  </a:lnTo>
                  <a:lnTo>
                    <a:pt x="1257300" y="584200"/>
                  </a:lnTo>
                  <a:lnTo>
                    <a:pt x="1435100" y="228600"/>
                  </a:lnTo>
                  <a:lnTo>
                    <a:pt x="1308100" y="0"/>
                  </a:lnTo>
                  <a:lnTo>
                    <a:pt x="1219200" y="5080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0" name="フリーフォーム 110">
              <a:extLst>
                <a:ext uri="{FF2B5EF4-FFF2-40B4-BE49-F238E27FC236}">
                  <a16:creationId xmlns:a16="http://schemas.microsoft.com/office/drawing/2014/main" id="{BDAC964E-479E-4C11-9F8B-B5F1AA737910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8400" y="609600"/>
              <a:ext cx="914400" cy="863600"/>
            </a:xfrm>
            <a:custGeom>
              <a:avLst/>
              <a:gdLst>
                <a:gd name="T0" fmla="*/ 914400 w 914400"/>
                <a:gd name="T1" fmla="*/ 0 h 863600"/>
                <a:gd name="T2" fmla="*/ 635000 w 914400"/>
                <a:gd name="T3" fmla="*/ 165100 h 863600"/>
                <a:gd name="T4" fmla="*/ 203200 w 914400"/>
                <a:gd name="T5" fmla="*/ 381000 h 863600"/>
                <a:gd name="T6" fmla="*/ 101600 w 914400"/>
                <a:gd name="T7" fmla="*/ 482600 h 863600"/>
                <a:gd name="T8" fmla="*/ 0 w 914400"/>
                <a:gd name="T9" fmla="*/ 546100 h 863600"/>
                <a:gd name="T10" fmla="*/ 101600 w 914400"/>
                <a:gd name="T11" fmla="*/ 685800 h 863600"/>
                <a:gd name="T12" fmla="*/ 165100 w 914400"/>
                <a:gd name="T13" fmla="*/ 825500 h 863600"/>
                <a:gd name="T14" fmla="*/ 330200 w 914400"/>
                <a:gd name="T15" fmla="*/ 863600 h 863600"/>
                <a:gd name="T16" fmla="*/ 304800 w 914400"/>
                <a:gd name="T17" fmla="*/ 685800 h 863600"/>
                <a:gd name="T18" fmla="*/ 558800 w 914400"/>
                <a:gd name="T19" fmla="*/ 647700 h 863600"/>
                <a:gd name="T20" fmla="*/ 533400 w 914400"/>
                <a:gd name="T21" fmla="*/ 495300 h 863600"/>
                <a:gd name="T22" fmla="*/ 774700 w 914400"/>
                <a:gd name="T23" fmla="*/ 393700 h 863600"/>
                <a:gd name="T24" fmla="*/ 914400 w 914400"/>
                <a:gd name="T25" fmla="*/ 165100 h 863600"/>
                <a:gd name="T26" fmla="*/ 914400 w 914400"/>
                <a:gd name="T27" fmla="*/ 0 h 863600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914400" h="863600">
                  <a:moveTo>
                    <a:pt x="914400" y="0"/>
                  </a:moveTo>
                  <a:lnTo>
                    <a:pt x="635000" y="165100"/>
                  </a:lnTo>
                  <a:lnTo>
                    <a:pt x="203200" y="381000"/>
                  </a:lnTo>
                  <a:lnTo>
                    <a:pt x="101600" y="482600"/>
                  </a:lnTo>
                  <a:lnTo>
                    <a:pt x="0" y="546100"/>
                  </a:lnTo>
                  <a:lnTo>
                    <a:pt x="101600" y="685800"/>
                  </a:lnTo>
                  <a:lnTo>
                    <a:pt x="165100" y="825500"/>
                  </a:lnTo>
                  <a:lnTo>
                    <a:pt x="330200" y="863600"/>
                  </a:lnTo>
                  <a:lnTo>
                    <a:pt x="304800" y="685800"/>
                  </a:lnTo>
                  <a:lnTo>
                    <a:pt x="558800" y="647700"/>
                  </a:lnTo>
                  <a:lnTo>
                    <a:pt x="533400" y="495300"/>
                  </a:lnTo>
                  <a:lnTo>
                    <a:pt x="774700" y="393700"/>
                  </a:lnTo>
                  <a:lnTo>
                    <a:pt x="914400" y="165100"/>
                  </a:lnTo>
                  <a:lnTo>
                    <a:pt x="9144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1" name="フリーフォーム 111">
              <a:extLst>
                <a:ext uri="{FF2B5EF4-FFF2-40B4-BE49-F238E27FC236}">
                  <a16:creationId xmlns:a16="http://schemas.microsoft.com/office/drawing/2014/main" id="{7676B640-4955-4534-AABE-58190BEF9110}"/>
                </a:ext>
              </a:extLst>
            </p:cNvPr>
            <p:cNvSpPr>
              <a:spLocks/>
            </p:cNvSpPr>
            <p:nvPr/>
          </p:nvSpPr>
          <p:spPr bwMode="auto">
            <a:xfrm>
              <a:off x="533400" y="1968500"/>
              <a:ext cx="330200" cy="596900"/>
            </a:xfrm>
            <a:custGeom>
              <a:avLst/>
              <a:gdLst>
                <a:gd name="T0" fmla="*/ 203200 w 330200"/>
                <a:gd name="T1" fmla="*/ 0 h 596900"/>
                <a:gd name="T2" fmla="*/ 63500 w 330200"/>
                <a:gd name="T3" fmla="*/ 25400 h 596900"/>
                <a:gd name="T4" fmla="*/ 76200 w 330200"/>
                <a:gd name="T5" fmla="*/ 228600 h 596900"/>
                <a:gd name="T6" fmla="*/ 0 w 330200"/>
                <a:gd name="T7" fmla="*/ 393700 h 596900"/>
                <a:gd name="T8" fmla="*/ 177800 w 330200"/>
                <a:gd name="T9" fmla="*/ 596900 h 596900"/>
                <a:gd name="T10" fmla="*/ 254000 w 330200"/>
                <a:gd name="T11" fmla="*/ 546100 h 596900"/>
                <a:gd name="T12" fmla="*/ 330200 w 330200"/>
                <a:gd name="T13" fmla="*/ 330200 h 596900"/>
                <a:gd name="T14" fmla="*/ 228600 w 330200"/>
                <a:gd name="T15" fmla="*/ 203200 h 596900"/>
                <a:gd name="T16" fmla="*/ 203200 w 330200"/>
                <a:gd name="T17" fmla="*/ 0 h 59690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30200" h="596900">
                  <a:moveTo>
                    <a:pt x="203200" y="0"/>
                  </a:moveTo>
                  <a:lnTo>
                    <a:pt x="63500" y="25400"/>
                  </a:lnTo>
                  <a:lnTo>
                    <a:pt x="76200" y="228600"/>
                  </a:lnTo>
                  <a:lnTo>
                    <a:pt x="0" y="393700"/>
                  </a:lnTo>
                  <a:lnTo>
                    <a:pt x="177800" y="596900"/>
                  </a:lnTo>
                  <a:lnTo>
                    <a:pt x="254000" y="546100"/>
                  </a:lnTo>
                  <a:lnTo>
                    <a:pt x="330200" y="330200"/>
                  </a:lnTo>
                  <a:lnTo>
                    <a:pt x="228600" y="203200"/>
                  </a:lnTo>
                  <a:lnTo>
                    <a:pt x="2032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2" name="フリーフォーム 112">
              <a:extLst>
                <a:ext uri="{FF2B5EF4-FFF2-40B4-BE49-F238E27FC236}">
                  <a16:creationId xmlns:a16="http://schemas.microsoft.com/office/drawing/2014/main" id="{29471943-FBFB-4E14-A71A-C8BA1DE34BF1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1700" y="482600"/>
              <a:ext cx="215900" cy="368300"/>
            </a:xfrm>
            <a:custGeom>
              <a:avLst/>
              <a:gdLst>
                <a:gd name="T0" fmla="*/ 50800 w 215900"/>
                <a:gd name="T1" fmla="*/ 0 h 368300"/>
                <a:gd name="T2" fmla="*/ 0 w 215900"/>
                <a:gd name="T3" fmla="*/ 152400 h 368300"/>
                <a:gd name="T4" fmla="*/ 101600 w 215900"/>
                <a:gd name="T5" fmla="*/ 368300 h 368300"/>
                <a:gd name="T6" fmla="*/ 215900 w 215900"/>
                <a:gd name="T7" fmla="*/ 215900 h 368300"/>
                <a:gd name="T8" fmla="*/ 50800 w 215900"/>
                <a:gd name="T9" fmla="*/ 0 h 3683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15900" h="368300">
                  <a:moveTo>
                    <a:pt x="50800" y="0"/>
                  </a:moveTo>
                  <a:lnTo>
                    <a:pt x="0" y="152400"/>
                  </a:lnTo>
                  <a:lnTo>
                    <a:pt x="101600" y="368300"/>
                  </a:lnTo>
                  <a:lnTo>
                    <a:pt x="215900" y="215900"/>
                  </a:lnTo>
                  <a:lnTo>
                    <a:pt x="508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3" name="フリーフォーム 113">
              <a:extLst>
                <a:ext uri="{FF2B5EF4-FFF2-40B4-BE49-F238E27FC236}">
                  <a16:creationId xmlns:a16="http://schemas.microsoft.com/office/drawing/2014/main" id="{0F61B5BE-209E-4FFD-A94D-70F1FF793BAA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9700" y="825500"/>
              <a:ext cx="266700" cy="203200"/>
            </a:xfrm>
            <a:custGeom>
              <a:avLst/>
              <a:gdLst>
                <a:gd name="T0" fmla="*/ 266700 w 266700"/>
                <a:gd name="T1" fmla="*/ 0 h 203200"/>
                <a:gd name="T2" fmla="*/ 0 w 266700"/>
                <a:gd name="T3" fmla="*/ 152400 h 203200"/>
                <a:gd name="T4" fmla="*/ 114300 w 266700"/>
                <a:gd name="T5" fmla="*/ 203200 h 203200"/>
                <a:gd name="T6" fmla="*/ 190500 w 266700"/>
                <a:gd name="T7" fmla="*/ 127000 h 203200"/>
                <a:gd name="T8" fmla="*/ 266700 w 266700"/>
                <a:gd name="T9" fmla="*/ 0 h 2032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66700" h="203200">
                  <a:moveTo>
                    <a:pt x="266700" y="0"/>
                  </a:moveTo>
                  <a:lnTo>
                    <a:pt x="0" y="152400"/>
                  </a:lnTo>
                  <a:lnTo>
                    <a:pt x="114300" y="203200"/>
                  </a:lnTo>
                  <a:lnTo>
                    <a:pt x="190500" y="127000"/>
                  </a:lnTo>
                  <a:lnTo>
                    <a:pt x="2667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74" name="フリーフォーム 114">
              <a:extLst>
                <a:ext uri="{FF2B5EF4-FFF2-40B4-BE49-F238E27FC236}">
                  <a16:creationId xmlns:a16="http://schemas.microsoft.com/office/drawing/2014/main" id="{757EE24F-E217-413F-BDD3-D12CAAEAE91F}"/>
                </a:ext>
              </a:extLst>
            </p:cNvPr>
            <p:cNvSpPr>
              <a:spLocks/>
            </p:cNvSpPr>
            <p:nvPr/>
          </p:nvSpPr>
          <p:spPr bwMode="auto">
            <a:xfrm>
              <a:off x="-203200" y="3009900"/>
              <a:ext cx="381000" cy="304800"/>
            </a:xfrm>
            <a:custGeom>
              <a:avLst/>
              <a:gdLst>
                <a:gd name="T0" fmla="*/ 381000 w 381000"/>
                <a:gd name="T1" fmla="*/ 0 h 304800"/>
                <a:gd name="T2" fmla="*/ 0 w 381000"/>
                <a:gd name="T3" fmla="*/ 190500 h 304800"/>
                <a:gd name="T4" fmla="*/ 177800 w 381000"/>
                <a:gd name="T5" fmla="*/ 304800 h 304800"/>
                <a:gd name="T6" fmla="*/ 381000 w 381000"/>
                <a:gd name="T7" fmla="*/ 0 h 304800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381000" h="304800">
                  <a:moveTo>
                    <a:pt x="381000" y="0"/>
                  </a:moveTo>
                  <a:lnTo>
                    <a:pt x="0" y="190500"/>
                  </a:lnTo>
                  <a:lnTo>
                    <a:pt x="177800" y="304800"/>
                  </a:lnTo>
                  <a:lnTo>
                    <a:pt x="3810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91" name="Rectangle 155" descr="大波">
            <a:extLst>
              <a:ext uri="{FF2B5EF4-FFF2-40B4-BE49-F238E27FC236}">
                <a16:creationId xmlns:a16="http://schemas.microsoft.com/office/drawing/2014/main" id="{9A21EA35-172A-44B2-AE9D-3AE70F9804E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20750" y="115888"/>
            <a:ext cx="8388350" cy="6589712"/>
          </a:xfrm>
          <a:prstGeom prst="rect">
            <a:avLst/>
          </a:prstGeom>
          <a:pattFill prst="zigZag">
            <a:fgClr>
              <a:srgbClr val="3399FF"/>
            </a:fgClr>
            <a:bgClr>
              <a:schemeClr val="accent2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grpSp>
        <p:nvGrpSpPr>
          <p:cNvPr id="14338" name="Group 2">
            <a:extLst>
              <a:ext uri="{FF2B5EF4-FFF2-40B4-BE49-F238E27FC236}">
                <a16:creationId xmlns:a16="http://schemas.microsoft.com/office/drawing/2014/main" id="{7FCD67DE-445D-4FBA-AD2F-317DAE745234}"/>
              </a:ext>
            </a:extLst>
          </p:cNvPr>
          <p:cNvGrpSpPr>
            <a:grpSpLocks/>
          </p:cNvGrpSpPr>
          <p:nvPr/>
        </p:nvGrpSpPr>
        <p:grpSpPr bwMode="auto">
          <a:xfrm>
            <a:off x="1312863" y="296863"/>
            <a:ext cx="7751762" cy="6246812"/>
            <a:chOff x="827" y="187"/>
            <a:chExt cx="4883" cy="3935"/>
          </a:xfrm>
        </p:grpSpPr>
        <p:sp>
          <p:nvSpPr>
            <p:cNvPr id="14339" name="Freeform 3">
              <a:extLst>
                <a:ext uri="{FF2B5EF4-FFF2-40B4-BE49-F238E27FC236}">
                  <a16:creationId xmlns:a16="http://schemas.microsoft.com/office/drawing/2014/main" id="{80F86C3A-4B8D-4249-843B-E5ECA631839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2842"/>
              <a:ext cx="284" cy="285"/>
            </a:xfrm>
            <a:custGeom>
              <a:avLst/>
              <a:gdLst>
                <a:gd name="T0" fmla="*/ 68 w 408"/>
                <a:gd name="T1" fmla="*/ 91 h 409"/>
                <a:gd name="T2" fmla="*/ 136 w 408"/>
                <a:gd name="T3" fmla="*/ 46 h 409"/>
                <a:gd name="T4" fmla="*/ 159 w 408"/>
                <a:gd name="T5" fmla="*/ 68 h 409"/>
                <a:gd name="T6" fmla="*/ 204 w 408"/>
                <a:gd name="T7" fmla="*/ 68 h 409"/>
                <a:gd name="T8" fmla="*/ 250 w 408"/>
                <a:gd name="T9" fmla="*/ 0 h 409"/>
                <a:gd name="T10" fmla="*/ 318 w 408"/>
                <a:gd name="T11" fmla="*/ 23 h 409"/>
                <a:gd name="T12" fmla="*/ 408 w 408"/>
                <a:gd name="T13" fmla="*/ 136 h 409"/>
                <a:gd name="T14" fmla="*/ 363 w 408"/>
                <a:gd name="T15" fmla="*/ 182 h 409"/>
                <a:gd name="T16" fmla="*/ 386 w 408"/>
                <a:gd name="T17" fmla="*/ 227 h 409"/>
                <a:gd name="T18" fmla="*/ 340 w 408"/>
                <a:gd name="T19" fmla="*/ 250 h 409"/>
                <a:gd name="T20" fmla="*/ 340 w 408"/>
                <a:gd name="T21" fmla="*/ 340 h 409"/>
                <a:gd name="T22" fmla="*/ 295 w 408"/>
                <a:gd name="T23" fmla="*/ 363 h 409"/>
                <a:gd name="T24" fmla="*/ 204 w 408"/>
                <a:gd name="T25" fmla="*/ 363 h 409"/>
                <a:gd name="T26" fmla="*/ 136 w 408"/>
                <a:gd name="T27" fmla="*/ 409 h 409"/>
                <a:gd name="T28" fmla="*/ 91 w 408"/>
                <a:gd name="T29" fmla="*/ 409 h 409"/>
                <a:gd name="T30" fmla="*/ 68 w 408"/>
                <a:gd name="T31" fmla="*/ 363 h 409"/>
                <a:gd name="T32" fmla="*/ 0 w 408"/>
                <a:gd name="T33" fmla="*/ 340 h 409"/>
                <a:gd name="T34" fmla="*/ 0 w 408"/>
                <a:gd name="T35" fmla="*/ 318 h 409"/>
                <a:gd name="T36" fmla="*/ 68 w 408"/>
                <a:gd name="T37" fmla="*/ 227 h 409"/>
                <a:gd name="T38" fmla="*/ 23 w 408"/>
                <a:gd name="T39" fmla="*/ 182 h 409"/>
                <a:gd name="T40" fmla="*/ 23 w 408"/>
                <a:gd name="T41" fmla="*/ 159 h 409"/>
                <a:gd name="T42" fmla="*/ 68 w 408"/>
                <a:gd name="T43" fmla="*/ 136 h 409"/>
                <a:gd name="T44" fmla="*/ 68 w 408"/>
                <a:gd name="T45" fmla="*/ 91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8" h="409">
                  <a:moveTo>
                    <a:pt x="68" y="91"/>
                  </a:moveTo>
                  <a:lnTo>
                    <a:pt x="136" y="46"/>
                  </a:lnTo>
                  <a:lnTo>
                    <a:pt x="159" y="68"/>
                  </a:lnTo>
                  <a:lnTo>
                    <a:pt x="204" y="68"/>
                  </a:lnTo>
                  <a:lnTo>
                    <a:pt x="250" y="0"/>
                  </a:lnTo>
                  <a:lnTo>
                    <a:pt x="318" y="23"/>
                  </a:lnTo>
                  <a:lnTo>
                    <a:pt x="408" y="136"/>
                  </a:lnTo>
                  <a:lnTo>
                    <a:pt x="363" y="182"/>
                  </a:lnTo>
                  <a:lnTo>
                    <a:pt x="386" y="227"/>
                  </a:lnTo>
                  <a:lnTo>
                    <a:pt x="340" y="250"/>
                  </a:lnTo>
                  <a:lnTo>
                    <a:pt x="340" y="340"/>
                  </a:lnTo>
                  <a:lnTo>
                    <a:pt x="295" y="363"/>
                  </a:lnTo>
                  <a:lnTo>
                    <a:pt x="204" y="363"/>
                  </a:lnTo>
                  <a:lnTo>
                    <a:pt x="136" y="409"/>
                  </a:lnTo>
                  <a:lnTo>
                    <a:pt x="91" y="409"/>
                  </a:lnTo>
                  <a:lnTo>
                    <a:pt x="68" y="363"/>
                  </a:lnTo>
                  <a:lnTo>
                    <a:pt x="0" y="340"/>
                  </a:lnTo>
                  <a:lnTo>
                    <a:pt x="0" y="318"/>
                  </a:lnTo>
                  <a:lnTo>
                    <a:pt x="68" y="227"/>
                  </a:lnTo>
                  <a:lnTo>
                    <a:pt x="23" y="182"/>
                  </a:lnTo>
                  <a:lnTo>
                    <a:pt x="23" y="159"/>
                  </a:lnTo>
                  <a:lnTo>
                    <a:pt x="68" y="136"/>
                  </a:lnTo>
                  <a:lnTo>
                    <a:pt x="68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0" name="Freeform 4">
              <a:extLst>
                <a:ext uri="{FF2B5EF4-FFF2-40B4-BE49-F238E27FC236}">
                  <a16:creationId xmlns:a16="http://schemas.microsoft.com/office/drawing/2014/main" id="{03711B21-73AE-4703-9075-8C61F1F91EE6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2" y="2937"/>
              <a:ext cx="332" cy="427"/>
            </a:xfrm>
            <a:custGeom>
              <a:avLst/>
              <a:gdLst>
                <a:gd name="T0" fmla="*/ 317 w 476"/>
                <a:gd name="T1" fmla="*/ 0 h 613"/>
                <a:gd name="T2" fmla="*/ 317 w 476"/>
                <a:gd name="T3" fmla="*/ 46 h 613"/>
                <a:gd name="T4" fmla="*/ 385 w 476"/>
                <a:gd name="T5" fmla="*/ 91 h 613"/>
                <a:gd name="T6" fmla="*/ 385 w 476"/>
                <a:gd name="T7" fmla="*/ 46 h 613"/>
                <a:gd name="T8" fmla="*/ 408 w 476"/>
                <a:gd name="T9" fmla="*/ 23 h 613"/>
                <a:gd name="T10" fmla="*/ 431 w 476"/>
                <a:gd name="T11" fmla="*/ 68 h 613"/>
                <a:gd name="T12" fmla="*/ 453 w 476"/>
                <a:gd name="T13" fmla="*/ 91 h 613"/>
                <a:gd name="T14" fmla="*/ 476 w 476"/>
                <a:gd name="T15" fmla="*/ 91 h 613"/>
                <a:gd name="T16" fmla="*/ 385 w 476"/>
                <a:gd name="T17" fmla="*/ 227 h 613"/>
                <a:gd name="T18" fmla="*/ 363 w 476"/>
                <a:gd name="T19" fmla="*/ 295 h 613"/>
                <a:gd name="T20" fmla="*/ 340 w 476"/>
                <a:gd name="T21" fmla="*/ 318 h 613"/>
                <a:gd name="T22" fmla="*/ 317 w 476"/>
                <a:gd name="T23" fmla="*/ 386 h 613"/>
                <a:gd name="T24" fmla="*/ 340 w 476"/>
                <a:gd name="T25" fmla="*/ 499 h 613"/>
                <a:gd name="T26" fmla="*/ 385 w 476"/>
                <a:gd name="T27" fmla="*/ 613 h 613"/>
                <a:gd name="T28" fmla="*/ 340 w 476"/>
                <a:gd name="T29" fmla="*/ 567 h 613"/>
                <a:gd name="T30" fmla="*/ 295 w 476"/>
                <a:gd name="T31" fmla="*/ 477 h 613"/>
                <a:gd name="T32" fmla="*/ 181 w 476"/>
                <a:gd name="T33" fmla="*/ 477 h 613"/>
                <a:gd name="T34" fmla="*/ 136 w 476"/>
                <a:gd name="T35" fmla="*/ 477 h 613"/>
                <a:gd name="T36" fmla="*/ 91 w 476"/>
                <a:gd name="T37" fmla="*/ 431 h 613"/>
                <a:gd name="T38" fmla="*/ 0 w 476"/>
                <a:gd name="T39" fmla="*/ 318 h 613"/>
                <a:gd name="T40" fmla="*/ 0 w 476"/>
                <a:gd name="T41" fmla="*/ 273 h 613"/>
                <a:gd name="T42" fmla="*/ 45 w 476"/>
                <a:gd name="T43" fmla="*/ 273 h 613"/>
                <a:gd name="T44" fmla="*/ 113 w 476"/>
                <a:gd name="T45" fmla="*/ 227 h 613"/>
                <a:gd name="T46" fmla="*/ 204 w 476"/>
                <a:gd name="T47" fmla="*/ 227 h 613"/>
                <a:gd name="T48" fmla="*/ 249 w 476"/>
                <a:gd name="T49" fmla="*/ 204 h 613"/>
                <a:gd name="T50" fmla="*/ 249 w 476"/>
                <a:gd name="T51" fmla="*/ 114 h 613"/>
                <a:gd name="T52" fmla="*/ 295 w 476"/>
                <a:gd name="T53" fmla="*/ 91 h 613"/>
                <a:gd name="T54" fmla="*/ 272 w 476"/>
                <a:gd name="T55" fmla="*/ 46 h 613"/>
                <a:gd name="T56" fmla="*/ 317 w 476"/>
                <a:gd name="T57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76" h="613">
                  <a:moveTo>
                    <a:pt x="317" y="0"/>
                  </a:moveTo>
                  <a:lnTo>
                    <a:pt x="317" y="46"/>
                  </a:lnTo>
                  <a:lnTo>
                    <a:pt x="385" y="91"/>
                  </a:lnTo>
                  <a:lnTo>
                    <a:pt x="385" y="46"/>
                  </a:lnTo>
                  <a:lnTo>
                    <a:pt x="408" y="23"/>
                  </a:lnTo>
                  <a:lnTo>
                    <a:pt x="431" y="68"/>
                  </a:lnTo>
                  <a:lnTo>
                    <a:pt x="453" y="91"/>
                  </a:lnTo>
                  <a:lnTo>
                    <a:pt x="476" y="91"/>
                  </a:lnTo>
                  <a:lnTo>
                    <a:pt x="385" y="227"/>
                  </a:lnTo>
                  <a:lnTo>
                    <a:pt x="363" y="295"/>
                  </a:lnTo>
                  <a:lnTo>
                    <a:pt x="340" y="318"/>
                  </a:lnTo>
                  <a:lnTo>
                    <a:pt x="317" y="386"/>
                  </a:lnTo>
                  <a:lnTo>
                    <a:pt x="340" y="499"/>
                  </a:lnTo>
                  <a:lnTo>
                    <a:pt x="385" y="613"/>
                  </a:lnTo>
                  <a:lnTo>
                    <a:pt x="340" y="567"/>
                  </a:lnTo>
                  <a:lnTo>
                    <a:pt x="295" y="477"/>
                  </a:lnTo>
                  <a:lnTo>
                    <a:pt x="181" y="477"/>
                  </a:lnTo>
                  <a:lnTo>
                    <a:pt x="136" y="477"/>
                  </a:lnTo>
                  <a:lnTo>
                    <a:pt x="91" y="431"/>
                  </a:lnTo>
                  <a:lnTo>
                    <a:pt x="0" y="318"/>
                  </a:lnTo>
                  <a:lnTo>
                    <a:pt x="0" y="273"/>
                  </a:lnTo>
                  <a:lnTo>
                    <a:pt x="45" y="273"/>
                  </a:lnTo>
                  <a:lnTo>
                    <a:pt x="113" y="227"/>
                  </a:lnTo>
                  <a:lnTo>
                    <a:pt x="204" y="227"/>
                  </a:lnTo>
                  <a:lnTo>
                    <a:pt x="249" y="204"/>
                  </a:lnTo>
                  <a:lnTo>
                    <a:pt x="249" y="114"/>
                  </a:lnTo>
                  <a:lnTo>
                    <a:pt x="295" y="91"/>
                  </a:lnTo>
                  <a:lnTo>
                    <a:pt x="272" y="46"/>
                  </a:lnTo>
                  <a:lnTo>
                    <a:pt x="317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1" name="Freeform 5">
              <a:extLst>
                <a:ext uri="{FF2B5EF4-FFF2-40B4-BE49-F238E27FC236}">
                  <a16:creationId xmlns:a16="http://schemas.microsoft.com/office/drawing/2014/main" id="{0A94BFD2-1F64-4F43-80A0-1BDC90C511D3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3" y="1783"/>
              <a:ext cx="363" cy="585"/>
            </a:xfrm>
            <a:custGeom>
              <a:avLst/>
              <a:gdLst>
                <a:gd name="T0" fmla="*/ 159 w 521"/>
                <a:gd name="T1" fmla="*/ 0 h 839"/>
                <a:gd name="T2" fmla="*/ 204 w 521"/>
                <a:gd name="T3" fmla="*/ 68 h 839"/>
                <a:gd name="T4" fmla="*/ 136 w 521"/>
                <a:gd name="T5" fmla="*/ 181 h 839"/>
                <a:gd name="T6" fmla="*/ 68 w 521"/>
                <a:gd name="T7" fmla="*/ 227 h 839"/>
                <a:gd name="T8" fmla="*/ 22 w 521"/>
                <a:gd name="T9" fmla="*/ 227 h 839"/>
                <a:gd name="T10" fmla="*/ 22 w 521"/>
                <a:gd name="T11" fmla="*/ 272 h 839"/>
                <a:gd name="T12" fmla="*/ 45 w 521"/>
                <a:gd name="T13" fmla="*/ 272 h 839"/>
                <a:gd name="T14" fmla="*/ 68 w 521"/>
                <a:gd name="T15" fmla="*/ 249 h 839"/>
                <a:gd name="T16" fmla="*/ 136 w 521"/>
                <a:gd name="T17" fmla="*/ 295 h 839"/>
                <a:gd name="T18" fmla="*/ 113 w 521"/>
                <a:gd name="T19" fmla="*/ 431 h 839"/>
                <a:gd name="T20" fmla="*/ 45 w 521"/>
                <a:gd name="T21" fmla="*/ 567 h 839"/>
                <a:gd name="T22" fmla="*/ 22 w 521"/>
                <a:gd name="T23" fmla="*/ 589 h 839"/>
                <a:gd name="T24" fmla="*/ 0 w 521"/>
                <a:gd name="T25" fmla="*/ 635 h 839"/>
                <a:gd name="T26" fmla="*/ 45 w 521"/>
                <a:gd name="T27" fmla="*/ 635 h 839"/>
                <a:gd name="T28" fmla="*/ 159 w 521"/>
                <a:gd name="T29" fmla="*/ 725 h 839"/>
                <a:gd name="T30" fmla="*/ 159 w 521"/>
                <a:gd name="T31" fmla="*/ 771 h 839"/>
                <a:gd name="T32" fmla="*/ 204 w 521"/>
                <a:gd name="T33" fmla="*/ 839 h 839"/>
                <a:gd name="T34" fmla="*/ 295 w 521"/>
                <a:gd name="T35" fmla="*/ 794 h 839"/>
                <a:gd name="T36" fmla="*/ 317 w 521"/>
                <a:gd name="T37" fmla="*/ 657 h 839"/>
                <a:gd name="T38" fmla="*/ 295 w 521"/>
                <a:gd name="T39" fmla="*/ 567 h 839"/>
                <a:gd name="T40" fmla="*/ 408 w 521"/>
                <a:gd name="T41" fmla="*/ 431 h 839"/>
                <a:gd name="T42" fmla="*/ 431 w 521"/>
                <a:gd name="T43" fmla="*/ 340 h 839"/>
                <a:gd name="T44" fmla="*/ 453 w 521"/>
                <a:gd name="T45" fmla="*/ 317 h 839"/>
                <a:gd name="T46" fmla="*/ 453 w 521"/>
                <a:gd name="T47" fmla="*/ 249 h 839"/>
                <a:gd name="T48" fmla="*/ 499 w 521"/>
                <a:gd name="T49" fmla="*/ 204 h 839"/>
                <a:gd name="T50" fmla="*/ 521 w 521"/>
                <a:gd name="T51" fmla="*/ 204 h 839"/>
                <a:gd name="T52" fmla="*/ 499 w 521"/>
                <a:gd name="T53" fmla="*/ 181 h 839"/>
                <a:gd name="T54" fmla="*/ 521 w 521"/>
                <a:gd name="T55" fmla="*/ 136 h 839"/>
                <a:gd name="T56" fmla="*/ 499 w 521"/>
                <a:gd name="T57" fmla="*/ 68 h 839"/>
                <a:gd name="T58" fmla="*/ 408 w 521"/>
                <a:gd name="T59" fmla="*/ 90 h 839"/>
                <a:gd name="T60" fmla="*/ 363 w 521"/>
                <a:gd name="T61" fmla="*/ 45 h 839"/>
                <a:gd name="T62" fmla="*/ 272 w 521"/>
                <a:gd name="T63" fmla="*/ 68 h 839"/>
                <a:gd name="T64" fmla="*/ 159 w 521"/>
                <a:gd name="T65" fmla="*/ 0 h 8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21" h="839">
                  <a:moveTo>
                    <a:pt x="159" y="0"/>
                  </a:moveTo>
                  <a:lnTo>
                    <a:pt x="204" y="68"/>
                  </a:lnTo>
                  <a:lnTo>
                    <a:pt x="136" y="181"/>
                  </a:lnTo>
                  <a:lnTo>
                    <a:pt x="68" y="227"/>
                  </a:lnTo>
                  <a:lnTo>
                    <a:pt x="22" y="227"/>
                  </a:lnTo>
                  <a:lnTo>
                    <a:pt x="22" y="272"/>
                  </a:lnTo>
                  <a:lnTo>
                    <a:pt x="45" y="272"/>
                  </a:lnTo>
                  <a:lnTo>
                    <a:pt x="68" y="249"/>
                  </a:lnTo>
                  <a:lnTo>
                    <a:pt x="136" y="295"/>
                  </a:lnTo>
                  <a:lnTo>
                    <a:pt x="113" y="431"/>
                  </a:lnTo>
                  <a:lnTo>
                    <a:pt x="45" y="567"/>
                  </a:lnTo>
                  <a:lnTo>
                    <a:pt x="22" y="589"/>
                  </a:lnTo>
                  <a:lnTo>
                    <a:pt x="0" y="635"/>
                  </a:lnTo>
                  <a:lnTo>
                    <a:pt x="45" y="635"/>
                  </a:lnTo>
                  <a:lnTo>
                    <a:pt x="159" y="725"/>
                  </a:lnTo>
                  <a:lnTo>
                    <a:pt x="159" y="771"/>
                  </a:lnTo>
                  <a:lnTo>
                    <a:pt x="204" y="839"/>
                  </a:lnTo>
                  <a:lnTo>
                    <a:pt x="295" y="794"/>
                  </a:lnTo>
                  <a:lnTo>
                    <a:pt x="317" y="657"/>
                  </a:lnTo>
                  <a:lnTo>
                    <a:pt x="295" y="567"/>
                  </a:lnTo>
                  <a:lnTo>
                    <a:pt x="408" y="431"/>
                  </a:lnTo>
                  <a:lnTo>
                    <a:pt x="431" y="340"/>
                  </a:lnTo>
                  <a:lnTo>
                    <a:pt x="453" y="317"/>
                  </a:lnTo>
                  <a:lnTo>
                    <a:pt x="453" y="249"/>
                  </a:lnTo>
                  <a:lnTo>
                    <a:pt x="499" y="204"/>
                  </a:lnTo>
                  <a:lnTo>
                    <a:pt x="521" y="204"/>
                  </a:lnTo>
                  <a:lnTo>
                    <a:pt x="499" y="181"/>
                  </a:lnTo>
                  <a:lnTo>
                    <a:pt x="521" y="136"/>
                  </a:lnTo>
                  <a:lnTo>
                    <a:pt x="499" y="68"/>
                  </a:lnTo>
                  <a:lnTo>
                    <a:pt x="408" y="90"/>
                  </a:lnTo>
                  <a:lnTo>
                    <a:pt x="363" y="45"/>
                  </a:lnTo>
                  <a:lnTo>
                    <a:pt x="272" y="68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2" name="Freeform 6">
              <a:extLst>
                <a:ext uri="{FF2B5EF4-FFF2-40B4-BE49-F238E27FC236}">
                  <a16:creationId xmlns:a16="http://schemas.microsoft.com/office/drawing/2014/main" id="{5C7FDC91-EC5A-485C-AD1C-7F84E7834B8B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1" y="2399"/>
              <a:ext cx="111" cy="143"/>
            </a:xfrm>
            <a:custGeom>
              <a:avLst/>
              <a:gdLst>
                <a:gd name="T0" fmla="*/ 159 w 159"/>
                <a:gd name="T1" fmla="*/ 0 h 204"/>
                <a:gd name="T2" fmla="*/ 68 w 159"/>
                <a:gd name="T3" fmla="*/ 23 h 204"/>
                <a:gd name="T4" fmla="*/ 0 w 159"/>
                <a:gd name="T5" fmla="*/ 91 h 204"/>
                <a:gd name="T6" fmla="*/ 0 w 159"/>
                <a:gd name="T7" fmla="*/ 136 h 204"/>
                <a:gd name="T8" fmla="*/ 46 w 159"/>
                <a:gd name="T9" fmla="*/ 114 h 204"/>
                <a:gd name="T10" fmla="*/ 46 w 159"/>
                <a:gd name="T11" fmla="*/ 136 h 204"/>
                <a:gd name="T12" fmla="*/ 23 w 159"/>
                <a:gd name="T13" fmla="*/ 159 h 204"/>
                <a:gd name="T14" fmla="*/ 0 w 159"/>
                <a:gd name="T15" fmla="*/ 204 h 204"/>
                <a:gd name="T16" fmla="*/ 91 w 159"/>
                <a:gd name="T17" fmla="*/ 182 h 204"/>
                <a:gd name="T18" fmla="*/ 136 w 159"/>
                <a:gd name="T19" fmla="*/ 136 h 204"/>
                <a:gd name="T20" fmla="*/ 136 w 159"/>
                <a:gd name="T21" fmla="*/ 114 h 204"/>
                <a:gd name="T22" fmla="*/ 91 w 159"/>
                <a:gd name="T23" fmla="*/ 114 h 204"/>
                <a:gd name="T24" fmla="*/ 91 w 159"/>
                <a:gd name="T25" fmla="*/ 91 h 204"/>
                <a:gd name="T26" fmla="*/ 136 w 159"/>
                <a:gd name="T27" fmla="*/ 46 h 204"/>
                <a:gd name="T28" fmla="*/ 159 w 159"/>
                <a:gd name="T29" fmla="*/ 0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9" h="204">
                  <a:moveTo>
                    <a:pt x="159" y="0"/>
                  </a:moveTo>
                  <a:lnTo>
                    <a:pt x="68" y="23"/>
                  </a:lnTo>
                  <a:lnTo>
                    <a:pt x="0" y="91"/>
                  </a:lnTo>
                  <a:lnTo>
                    <a:pt x="0" y="136"/>
                  </a:lnTo>
                  <a:lnTo>
                    <a:pt x="46" y="114"/>
                  </a:lnTo>
                  <a:lnTo>
                    <a:pt x="46" y="136"/>
                  </a:lnTo>
                  <a:lnTo>
                    <a:pt x="23" y="159"/>
                  </a:lnTo>
                  <a:lnTo>
                    <a:pt x="0" y="204"/>
                  </a:lnTo>
                  <a:lnTo>
                    <a:pt x="91" y="182"/>
                  </a:lnTo>
                  <a:lnTo>
                    <a:pt x="136" y="136"/>
                  </a:lnTo>
                  <a:lnTo>
                    <a:pt x="136" y="114"/>
                  </a:lnTo>
                  <a:lnTo>
                    <a:pt x="91" y="114"/>
                  </a:lnTo>
                  <a:lnTo>
                    <a:pt x="91" y="91"/>
                  </a:lnTo>
                  <a:lnTo>
                    <a:pt x="136" y="46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3" name="Freeform 7">
              <a:extLst>
                <a:ext uri="{FF2B5EF4-FFF2-40B4-BE49-F238E27FC236}">
                  <a16:creationId xmlns:a16="http://schemas.microsoft.com/office/drawing/2014/main" id="{B7EE1094-3C7E-451E-90FA-6039B6A32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7" y="2716"/>
              <a:ext cx="268" cy="221"/>
            </a:xfrm>
            <a:custGeom>
              <a:avLst/>
              <a:gdLst>
                <a:gd name="T0" fmla="*/ 159 w 385"/>
                <a:gd name="T1" fmla="*/ 0 h 317"/>
                <a:gd name="T2" fmla="*/ 113 w 385"/>
                <a:gd name="T3" fmla="*/ 45 h 317"/>
                <a:gd name="T4" fmla="*/ 136 w 385"/>
                <a:gd name="T5" fmla="*/ 113 h 317"/>
                <a:gd name="T6" fmla="*/ 249 w 385"/>
                <a:gd name="T7" fmla="*/ 136 h 317"/>
                <a:gd name="T8" fmla="*/ 272 w 385"/>
                <a:gd name="T9" fmla="*/ 68 h 317"/>
                <a:gd name="T10" fmla="*/ 385 w 385"/>
                <a:gd name="T11" fmla="*/ 68 h 317"/>
                <a:gd name="T12" fmla="*/ 385 w 385"/>
                <a:gd name="T13" fmla="*/ 181 h 317"/>
                <a:gd name="T14" fmla="*/ 363 w 385"/>
                <a:gd name="T15" fmla="*/ 249 h 317"/>
                <a:gd name="T16" fmla="*/ 272 w 385"/>
                <a:gd name="T17" fmla="*/ 317 h 317"/>
                <a:gd name="T18" fmla="*/ 204 w 385"/>
                <a:gd name="T19" fmla="*/ 272 h 317"/>
                <a:gd name="T20" fmla="*/ 136 w 385"/>
                <a:gd name="T21" fmla="*/ 272 h 317"/>
                <a:gd name="T22" fmla="*/ 68 w 385"/>
                <a:gd name="T23" fmla="*/ 295 h 317"/>
                <a:gd name="T24" fmla="*/ 0 w 385"/>
                <a:gd name="T25" fmla="*/ 249 h 317"/>
                <a:gd name="T26" fmla="*/ 23 w 385"/>
                <a:gd name="T27" fmla="*/ 136 h 317"/>
                <a:gd name="T28" fmla="*/ 68 w 385"/>
                <a:gd name="T29" fmla="*/ 45 h 317"/>
                <a:gd name="T30" fmla="*/ 113 w 385"/>
                <a:gd name="T31" fmla="*/ 0 h 317"/>
                <a:gd name="T32" fmla="*/ 159 w 385"/>
                <a:gd name="T33" fmla="*/ 0 h 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85" h="317">
                  <a:moveTo>
                    <a:pt x="159" y="0"/>
                  </a:moveTo>
                  <a:lnTo>
                    <a:pt x="113" y="45"/>
                  </a:lnTo>
                  <a:lnTo>
                    <a:pt x="136" y="113"/>
                  </a:lnTo>
                  <a:lnTo>
                    <a:pt x="249" y="136"/>
                  </a:lnTo>
                  <a:lnTo>
                    <a:pt x="272" y="68"/>
                  </a:lnTo>
                  <a:lnTo>
                    <a:pt x="385" y="68"/>
                  </a:lnTo>
                  <a:lnTo>
                    <a:pt x="385" y="181"/>
                  </a:lnTo>
                  <a:lnTo>
                    <a:pt x="363" y="249"/>
                  </a:lnTo>
                  <a:lnTo>
                    <a:pt x="272" y="317"/>
                  </a:lnTo>
                  <a:lnTo>
                    <a:pt x="204" y="272"/>
                  </a:lnTo>
                  <a:lnTo>
                    <a:pt x="136" y="272"/>
                  </a:lnTo>
                  <a:lnTo>
                    <a:pt x="68" y="295"/>
                  </a:lnTo>
                  <a:lnTo>
                    <a:pt x="0" y="249"/>
                  </a:lnTo>
                  <a:lnTo>
                    <a:pt x="23" y="136"/>
                  </a:lnTo>
                  <a:lnTo>
                    <a:pt x="68" y="45"/>
                  </a:lnTo>
                  <a:lnTo>
                    <a:pt x="113" y="0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4" name="Freeform 8">
              <a:extLst>
                <a:ext uri="{FF2B5EF4-FFF2-40B4-BE49-F238E27FC236}">
                  <a16:creationId xmlns:a16="http://schemas.microsoft.com/office/drawing/2014/main" id="{446563BD-BD73-4BDA-AC4D-41BD2249DE40}"/>
                </a:ext>
              </a:extLst>
            </p:cNvPr>
            <p:cNvSpPr>
              <a:spLocks/>
            </p:cNvSpPr>
            <p:nvPr/>
          </p:nvSpPr>
          <p:spPr bwMode="auto">
            <a:xfrm>
              <a:off x="843" y="3759"/>
              <a:ext cx="284" cy="363"/>
            </a:xfrm>
            <a:custGeom>
              <a:avLst/>
              <a:gdLst>
                <a:gd name="T0" fmla="*/ 0 w 408"/>
                <a:gd name="T1" fmla="*/ 295 h 521"/>
                <a:gd name="T2" fmla="*/ 22 w 408"/>
                <a:gd name="T3" fmla="*/ 363 h 521"/>
                <a:gd name="T4" fmla="*/ 90 w 408"/>
                <a:gd name="T5" fmla="*/ 408 h 521"/>
                <a:gd name="T6" fmla="*/ 113 w 408"/>
                <a:gd name="T7" fmla="*/ 431 h 521"/>
                <a:gd name="T8" fmla="*/ 136 w 408"/>
                <a:gd name="T9" fmla="*/ 431 h 521"/>
                <a:gd name="T10" fmla="*/ 158 w 408"/>
                <a:gd name="T11" fmla="*/ 408 h 521"/>
                <a:gd name="T12" fmla="*/ 136 w 408"/>
                <a:gd name="T13" fmla="*/ 385 h 521"/>
                <a:gd name="T14" fmla="*/ 136 w 408"/>
                <a:gd name="T15" fmla="*/ 340 h 521"/>
                <a:gd name="T16" fmla="*/ 113 w 408"/>
                <a:gd name="T17" fmla="*/ 317 h 521"/>
                <a:gd name="T18" fmla="*/ 181 w 408"/>
                <a:gd name="T19" fmla="*/ 226 h 521"/>
                <a:gd name="T20" fmla="*/ 204 w 408"/>
                <a:gd name="T21" fmla="*/ 204 h 521"/>
                <a:gd name="T22" fmla="*/ 249 w 408"/>
                <a:gd name="T23" fmla="*/ 226 h 521"/>
                <a:gd name="T24" fmla="*/ 272 w 408"/>
                <a:gd name="T25" fmla="*/ 249 h 521"/>
                <a:gd name="T26" fmla="*/ 226 w 408"/>
                <a:gd name="T27" fmla="*/ 295 h 521"/>
                <a:gd name="T28" fmla="*/ 204 w 408"/>
                <a:gd name="T29" fmla="*/ 295 h 521"/>
                <a:gd name="T30" fmla="*/ 204 w 408"/>
                <a:gd name="T31" fmla="*/ 340 h 521"/>
                <a:gd name="T32" fmla="*/ 226 w 408"/>
                <a:gd name="T33" fmla="*/ 408 h 521"/>
                <a:gd name="T34" fmla="*/ 181 w 408"/>
                <a:gd name="T35" fmla="*/ 453 h 521"/>
                <a:gd name="T36" fmla="*/ 136 w 408"/>
                <a:gd name="T37" fmla="*/ 521 h 521"/>
                <a:gd name="T38" fmla="*/ 204 w 408"/>
                <a:gd name="T39" fmla="*/ 499 h 521"/>
                <a:gd name="T40" fmla="*/ 249 w 408"/>
                <a:gd name="T41" fmla="*/ 499 h 521"/>
                <a:gd name="T42" fmla="*/ 294 w 408"/>
                <a:gd name="T43" fmla="*/ 453 h 521"/>
                <a:gd name="T44" fmla="*/ 317 w 408"/>
                <a:gd name="T45" fmla="*/ 453 h 521"/>
                <a:gd name="T46" fmla="*/ 317 w 408"/>
                <a:gd name="T47" fmla="*/ 431 h 521"/>
                <a:gd name="T48" fmla="*/ 294 w 408"/>
                <a:gd name="T49" fmla="*/ 385 h 521"/>
                <a:gd name="T50" fmla="*/ 340 w 408"/>
                <a:gd name="T51" fmla="*/ 340 h 521"/>
                <a:gd name="T52" fmla="*/ 362 w 408"/>
                <a:gd name="T53" fmla="*/ 363 h 521"/>
                <a:gd name="T54" fmla="*/ 408 w 408"/>
                <a:gd name="T55" fmla="*/ 317 h 521"/>
                <a:gd name="T56" fmla="*/ 385 w 408"/>
                <a:gd name="T57" fmla="*/ 295 h 521"/>
                <a:gd name="T58" fmla="*/ 340 w 408"/>
                <a:gd name="T59" fmla="*/ 272 h 521"/>
                <a:gd name="T60" fmla="*/ 340 w 408"/>
                <a:gd name="T61" fmla="*/ 204 h 521"/>
                <a:gd name="T62" fmla="*/ 317 w 408"/>
                <a:gd name="T63" fmla="*/ 181 h 521"/>
                <a:gd name="T64" fmla="*/ 294 w 408"/>
                <a:gd name="T65" fmla="*/ 113 h 521"/>
                <a:gd name="T66" fmla="*/ 249 w 408"/>
                <a:gd name="T67" fmla="*/ 22 h 521"/>
                <a:gd name="T68" fmla="*/ 158 w 408"/>
                <a:gd name="T69" fmla="*/ 0 h 521"/>
                <a:gd name="T70" fmla="*/ 68 w 408"/>
                <a:gd name="T71" fmla="*/ 0 h 521"/>
                <a:gd name="T72" fmla="*/ 90 w 408"/>
                <a:gd name="T73" fmla="*/ 45 h 521"/>
                <a:gd name="T74" fmla="*/ 90 w 408"/>
                <a:gd name="T75" fmla="*/ 68 h 521"/>
                <a:gd name="T76" fmla="*/ 90 w 408"/>
                <a:gd name="T77" fmla="*/ 113 h 521"/>
                <a:gd name="T78" fmla="*/ 45 w 408"/>
                <a:gd name="T79" fmla="*/ 158 h 521"/>
                <a:gd name="T80" fmla="*/ 90 w 408"/>
                <a:gd name="T81" fmla="*/ 226 h 521"/>
                <a:gd name="T82" fmla="*/ 68 w 408"/>
                <a:gd name="T83" fmla="*/ 295 h 521"/>
                <a:gd name="T84" fmla="*/ 45 w 408"/>
                <a:gd name="T85" fmla="*/ 317 h 521"/>
                <a:gd name="T86" fmla="*/ 0 w 408"/>
                <a:gd name="T87" fmla="*/ 295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08" h="521">
                  <a:moveTo>
                    <a:pt x="0" y="295"/>
                  </a:moveTo>
                  <a:lnTo>
                    <a:pt x="22" y="363"/>
                  </a:lnTo>
                  <a:lnTo>
                    <a:pt x="90" y="408"/>
                  </a:lnTo>
                  <a:lnTo>
                    <a:pt x="113" y="431"/>
                  </a:lnTo>
                  <a:lnTo>
                    <a:pt x="136" y="431"/>
                  </a:lnTo>
                  <a:lnTo>
                    <a:pt x="158" y="408"/>
                  </a:lnTo>
                  <a:lnTo>
                    <a:pt x="136" y="385"/>
                  </a:lnTo>
                  <a:lnTo>
                    <a:pt x="136" y="340"/>
                  </a:lnTo>
                  <a:lnTo>
                    <a:pt x="113" y="317"/>
                  </a:lnTo>
                  <a:lnTo>
                    <a:pt x="181" y="226"/>
                  </a:lnTo>
                  <a:lnTo>
                    <a:pt x="204" y="204"/>
                  </a:lnTo>
                  <a:lnTo>
                    <a:pt x="249" y="226"/>
                  </a:lnTo>
                  <a:lnTo>
                    <a:pt x="272" y="249"/>
                  </a:lnTo>
                  <a:lnTo>
                    <a:pt x="226" y="295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226" y="408"/>
                  </a:lnTo>
                  <a:lnTo>
                    <a:pt x="181" y="453"/>
                  </a:lnTo>
                  <a:lnTo>
                    <a:pt x="136" y="521"/>
                  </a:lnTo>
                  <a:lnTo>
                    <a:pt x="204" y="499"/>
                  </a:lnTo>
                  <a:lnTo>
                    <a:pt x="249" y="499"/>
                  </a:lnTo>
                  <a:lnTo>
                    <a:pt x="294" y="453"/>
                  </a:lnTo>
                  <a:lnTo>
                    <a:pt x="317" y="453"/>
                  </a:lnTo>
                  <a:lnTo>
                    <a:pt x="317" y="431"/>
                  </a:lnTo>
                  <a:lnTo>
                    <a:pt x="294" y="385"/>
                  </a:lnTo>
                  <a:lnTo>
                    <a:pt x="340" y="340"/>
                  </a:lnTo>
                  <a:lnTo>
                    <a:pt x="362" y="363"/>
                  </a:lnTo>
                  <a:lnTo>
                    <a:pt x="408" y="317"/>
                  </a:lnTo>
                  <a:lnTo>
                    <a:pt x="385" y="295"/>
                  </a:lnTo>
                  <a:lnTo>
                    <a:pt x="340" y="272"/>
                  </a:lnTo>
                  <a:lnTo>
                    <a:pt x="340" y="204"/>
                  </a:lnTo>
                  <a:lnTo>
                    <a:pt x="317" y="181"/>
                  </a:lnTo>
                  <a:lnTo>
                    <a:pt x="294" y="113"/>
                  </a:lnTo>
                  <a:lnTo>
                    <a:pt x="249" y="22"/>
                  </a:lnTo>
                  <a:lnTo>
                    <a:pt x="158" y="0"/>
                  </a:lnTo>
                  <a:lnTo>
                    <a:pt x="68" y="0"/>
                  </a:lnTo>
                  <a:lnTo>
                    <a:pt x="90" y="45"/>
                  </a:lnTo>
                  <a:lnTo>
                    <a:pt x="90" y="68"/>
                  </a:lnTo>
                  <a:lnTo>
                    <a:pt x="90" y="113"/>
                  </a:lnTo>
                  <a:lnTo>
                    <a:pt x="45" y="158"/>
                  </a:lnTo>
                  <a:lnTo>
                    <a:pt x="90" y="226"/>
                  </a:lnTo>
                  <a:lnTo>
                    <a:pt x="68" y="295"/>
                  </a:lnTo>
                  <a:lnTo>
                    <a:pt x="45" y="317"/>
                  </a:lnTo>
                  <a:lnTo>
                    <a:pt x="0" y="29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5" name="Freeform 9">
              <a:extLst>
                <a:ext uri="{FF2B5EF4-FFF2-40B4-BE49-F238E27FC236}">
                  <a16:creationId xmlns:a16="http://schemas.microsoft.com/office/drawing/2014/main" id="{EA79F3AA-5E9E-49EA-B374-6C42FAC4609C}"/>
                </a:ext>
              </a:extLst>
            </p:cNvPr>
            <p:cNvSpPr>
              <a:spLocks/>
            </p:cNvSpPr>
            <p:nvPr/>
          </p:nvSpPr>
          <p:spPr bwMode="auto">
            <a:xfrm>
              <a:off x="1032" y="3617"/>
              <a:ext cx="348" cy="442"/>
            </a:xfrm>
            <a:custGeom>
              <a:avLst/>
              <a:gdLst>
                <a:gd name="T0" fmla="*/ 0 w 499"/>
                <a:gd name="T1" fmla="*/ 272 h 635"/>
                <a:gd name="T2" fmla="*/ 22 w 499"/>
                <a:gd name="T3" fmla="*/ 317 h 635"/>
                <a:gd name="T4" fmla="*/ 45 w 499"/>
                <a:gd name="T5" fmla="*/ 385 h 635"/>
                <a:gd name="T6" fmla="*/ 68 w 499"/>
                <a:gd name="T7" fmla="*/ 408 h 635"/>
                <a:gd name="T8" fmla="*/ 68 w 499"/>
                <a:gd name="T9" fmla="*/ 476 h 635"/>
                <a:gd name="T10" fmla="*/ 113 w 499"/>
                <a:gd name="T11" fmla="*/ 499 h 635"/>
                <a:gd name="T12" fmla="*/ 136 w 499"/>
                <a:gd name="T13" fmla="*/ 521 h 635"/>
                <a:gd name="T14" fmla="*/ 90 w 499"/>
                <a:gd name="T15" fmla="*/ 567 h 635"/>
                <a:gd name="T16" fmla="*/ 113 w 499"/>
                <a:gd name="T17" fmla="*/ 589 h 635"/>
                <a:gd name="T18" fmla="*/ 136 w 499"/>
                <a:gd name="T19" fmla="*/ 635 h 635"/>
                <a:gd name="T20" fmla="*/ 181 w 499"/>
                <a:gd name="T21" fmla="*/ 589 h 635"/>
                <a:gd name="T22" fmla="*/ 181 w 499"/>
                <a:gd name="T23" fmla="*/ 544 h 635"/>
                <a:gd name="T24" fmla="*/ 204 w 499"/>
                <a:gd name="T25" fmla="*/ 521 h 635"/>
                <a:gd name="T26" fmla="*/ 249 w 499"/>
                <a:gd name="T27" fmla="*/ 476 h 635"/>
                <a:gd name="T28" fmla="*/ 227 w 499"/>
                <a:gd name="T29" fmla="*/ 430 h 635"/>
                <a:gd name="T30" fmla="*/ 385 w 499"/>
                <a:gd name="T31" fmla="*/ 204 h 635"/>
                <a:gd name="T32" fmla="*/ 408 w 499"/>
                <a:gd name="T33" fmla="*/ 181 h 635"/>
                <a:gd name="T34" fmla="*/ 408 w 499"/>
                <a:gd name="T35" fmla="*/ 158 h 635"/>
                <a:gd name="T36" fmla="*/ 476 w 499"/>
                <a:gd name="T37" fmla="*/ 90 h 635"/>
                <a:gd name="T38" fmla="*/ 499 w 499"/>
                <a:gd name="T39" fmla="*/ 68 h 635"/>
                <a:gd name="T40" fmla="*/ 453 w 499"/>
                <a:gd name="T41" fmla="*/ 45 h 635"/>
                <a:gd name="T42" fmla="*/ 408 w 499"/>
                <a:gd name="T43" fmla="*/ 68 h 635"/>
                <a:gd name="T44" fmla="*/ 363 w 499"/>
                <a:gd name="T45" fmla="*/ 45 h 635"/>
                <a:gd name="T46" fmla="*/ 363 w 499"/>
                <a:gd name="T47" fmla="*/ 22 h 635"/>
                <a:gd name="T48" fmla="*/ 317 w 499"/>
                <a:gd name="T49" fmla="*/ 22 h 635"/>
                <a:gd name="T50" fmla="*/ 272 w 499"/>
                <a:gd name="T51" fmla="*/ 0 h 635"/>
                <a:gd name="T52" fmla="*/ 204 w 499"/>
                <a:gd name="T53" fmla="*/ 90 h 635"/>
                <a:gd name="T54" fmla="*/ 136 w 499"/>
                <a:gd name="T55" fmla="*/ 113 h 635"/>
                <a:gd name="T56" fmla="*/ 158 w 499"/>
                <a:gd name="T57" fmla="*/ 181 h 635"/>
                <a:gd name="T58" fmla="*/ 136 w 499"/>
                <a:gd name="T59" fmla="*/ 226 h 635"/>
                <a:gd name="T60" fmla="*/ 136 w 499"/>
                <a:gd name="T61" fmla="*/ 294 h 635"/>
                <a:gd name="T62" fmla="*/ 68 w 499"/>
                <a:gd name="T63" fmla="*/ 272 h 635"/>
                <a:gd name="T64" fmla="*/ 0 w 499"/>
                <a:gd name="T65" fmla="*/ 27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9" h="635">
                  <a:moveTo>
                    <a:pt x="0" y="272"/>
                  </a:moveTo>
                  <a:lnTo>
                    <a:pt x="22" y="317"/>
                  </a:lnTo>
                  <a:lnTo>
                    <a:pt x="45" y="385"/>
                  </a:lnTo>
                  <a:lnTo>
                    <a:pt x="68" y="408"/>
                  </a:lnTo>
                  <a:lnTo>
                    <a:pt x="68" y="476"/>
                  </a:lnTo>
                  <a:lnTo>
                    <a:pt x="113" y="499"/>
                  </a:lnTo>
                  <a:lnTo>
                    <a:pt x="136" y="521"/>
                  </a:lnTo>
                  <a:lnTo>
                    <a:pt x="90" y="567"/>
                  </a:lnTo>
                  <a:lnTo>
                    <a:pt x="113" y="589"/>
                  </a:lnTo>
                  <a:lnTo>
                    <a:pt x="136" y="635"/>
                  </a:lnTo>
                  <a:lnTo>
                    <a:pt x="181" y="589"/>
                  </a:lnTo>
                  <a:lnTo>
                    <a:pt x="181" y="544"/>
                  </a:lnTo>
                  <a:lnTo>
                    <a:pt x="204" y="521"/>
                  </a:lnTo>
                  <a:lnTo>
                    <a:pt x="249" y="476"/>
                  </a:lnTo>
                  <a:lnTo>
                    <a:pt x="227" y="430"/>
                  </a:lnTo>
                  <a:lnTo>
                    <a:pt x="385" y="204"/>
                  </a:lnTo>
                  <a:lnTo>
                    <a:pt x="408" y="181"/>
                  </a:lnTo>
                  <a:lnTo>
                    <a:pt x="408" y="158"/>
                  </a:lnTo>
                  <a:lnTo>
                    <a:pt x="476" y="90"/>
                  </a:lnTo>
                  <a:lnTo>
                    <a:pt x="499" y="68"/>
                  </a:lnTo>
                  <a:lnTo>
                    <a:pt x="453" y="45"/>
                  </a:lnTo>
                  <a:lnTo>
                    <a:pt x="408" y="68"/>
                  </a:lnTo>
                  <a:lnTo>
                    <a:pt x="363" y="45"/>
                  </a:lnTo>
                  <a:lnTo>
                    <a:pt x="363" y="22"/>
                  </a:lnTo>
                  <a:lnTo>
                    <a:pt x="317" y="22"/>
                  </a:lnTo>
                  <a:lnTo>
                    <a:pt x="272" y="0"/>
                  </a:lnTo>
                  <a:lnTo>
                    <a:pt x="204" y="90"/>
                  </a:lnTo>
                  <a:lnTo>
                    <a:pt x="136" y="113"/>
                  </a:lnTo>
                  <a:lnTo>
                    <a:pt x="158" y="181"/>
                  </a:lnTo>
                  <a:lnTo>
                    <a:pt x="136" y="226"/>
                  </a:lnTo>
                  <a:lnTo>
                    <a:pt x="136" y="294"/>
                  </a:lnTo>
                  <a:lnTo>
                    <a:pt x="68" y="272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6" name="Freeform 10">
              <a:extLst>
                <a:ext uri="{FF2B5EF4-FFF2-40B4-BE49-F238E27FC236}">
                  <a16:creationId xmlns:a16="http://schemas.microsoft.com/office/drawing/2014/main" id="{B8A79D88-F56B-4901-B25A-F6E27DE1DFC5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8" y="3379"/>
              <a:ext cx="269" cy="285"/>
            </a:xfrm>
            <a:custGeom>
              <a:avLst/>
              <a:gdLst>
                <a:gd name="T0" fmla="*/ 159 w 386"/>
                <a:gd name="T1" fmla="*/ 0 h 409"/>
                <a:gd name="T2" fmla="*/ 136 w 386"/>
                <a:gd name="T3" fmla="*/ 46 h 409"/>
                <a:gd name="T4" fmla="*/ 68 w 386"/>
                <a:gd name="T5" fmla="*/ 23 h 409"/>
                <a:gd name="T6" fmla="*/ 0 w 386"/>
                <a:gd name="T7" fmla="*/ 91 h 409"/>
                <a:gd name="T8" fmla="*/ 0 w 386"/>
                <a:gd name="T9" fmla="*/ 159 h 409"/>
                <a:gd name="T10" fmla="*/ 46 w 386"/>
                <a:gd name="T11" fmla="*/ 182 h 409"/>
                <a:gd name="T12" fmla="*/ 91 w 386"/>
                <a:gd name="T13" fmla="*/ 182 h 409"/>
                <a:gd name="T14" fmla="*/ 91 w 386"/>
                <a:gd name="T15" fmla="*/ 227 h 409"/>
                <a:gd name="T16" fmla="*/ 114 w 386"/>
                <a:gd name="T17" fmla="*/ 273 h 409"/>
                <a:gd name="T18" fmla="*/ 91 w 386"/>
                <a:gd name="T19" fmla="*/ 318 h 409"/>
                <a:gd name="T20" fmla="*/ 136 w 386"/>
                <a:gd name="T21" fmla="*/ 363 h 409"/>
                <a:gd name="T22" fmla="*/ 182 w 386"/>
                <a:gd name="T23" fmla="*/ 363 h 409"/>
                <a:gd name="T24" fmla="*/ 182 w 386"/>
                <a:gd name="T25" fmla="*/ 386 h 409"/>
                <a:gd name="T26" fmla="*/ 227 w 386"/>
                <a:gd name="T27" fmla="*/ 409 h 409"/>
                <a:gd name="T28" fmla="*/ 272 w 386"/>
                <a:gd name="T29" fmla="*/ 386 h 409"/>
                <a:gd name="T30" fmla="*/ 318 w 386"/>
                <a:gd name="T31" fmla="*/ 409 h 409"/>
                <a:gd name="T32" fmla="*/ 363 w 386"/>
                <a:gd name="T33" fmla="*/ 409 h 409"/>
                <a:gd name="T34" fmla="*/ 386 w 386"/>
                <a:gd name="T35" fmla="*/ 363 h 409"/>
                <a:gd name="T36" fmla="*/ 340 w 386"/>
                <a:gd name="T37" fmla="*/ 341 h 409"/>
                <a:gd name="T38" fmla="*/ 386 w 386"/>
                <a:gd name="T39" fmla="*/ 295 h 409"/>
                <a:gd name="T40" fmla="*/ 340 w 386"/>
                <a:gd name="T41" fmla="*/ 295 h 409"/>
                <a:gd name="T42" fmla="*/ 318 w 386"/>
                <a:gd name="T43" fmla="*/ 273 h 409"/>
                <a:gd name="T44" fmla="*/ 386 w 386"/>
                <a:gd name="T45" fmla="*/ 227 h 409"/>
                <a:gd name="T46" fmla="*/ 295 w 386"/>
                <a:gd name="T47" fmla="*/ 204 h 409"/>
                <a:gd name="T48" fmla="*/ 250 w 386"/>
                <a:gd name="T49" fmla="*/ 204 h 409"/>
                <a:gd name="T50" fmla="*/ 227 w 386"/>
                <a:gd name="T51" fmla="*/ 159 h 409"/>
                <a:gd name="T52" fmla="*/ 250 w 386"/>
                <a:gd name="T53" fmla="*/ 114 h 409"/>
                <a:gd name="T54" fmla="*/ 272 w 386"/>
                <a:gd name="T55" fmla="*/ 136 h 409"/>
                <a:gd name="T56" fmla="*/ 295 w 386"/>
                <a:gd name="T57" fmla="*/ 136 h 409"/>
                <a:gd name="T58" fmla="*/ 340 w 386"/>
                <a:gd name="T59" fmla="*/ 114 h 409"/>
                <a:gd name="T60" fmla="*/ 363 w 386"/>
                <a:gd name="T61" fmla="*/ 68 h 409"/>
                <a:gd name="T62" fmla="*/ 340 w 386"/>
                <a:gd name="T63" fmla="*/ 23 h 409"/>
                <a:gd name="T64" fmla="*/ 295 w 386"/>
                <a:gd name="T65" fmla="*/ 0 h 409"/>
                <a:gd name="T66" fmla="*/ 250 w 386"/>
                <a:gd name="T67" fmla="*/ 46 h 409"/>
                <a:gd name="T68" fmla="*/ 204 w 386"/>
                <a:gd name="T69" fmla="*/ 46 h 409"/>
                <a:gd name="T70" fmla="*/ 182 w 386"/>
                <a:gd name="T71" fmla="*/ 23 h 409"/>
                <a:gd name="T72" fmla="*/ 159 w 386"/>
                <a:gd name="T73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86" h="409">
                  <a:moveTo>
                    <a:pt x="159" y="0"/>
                  </a:moveTo>
                  <a:lnTo>
                    <a:pt x="136" y="46"/>
                  </a:lnTo>
                  <a:lnTo>
                    <a:pt x="68" y="23"/>
                  </a:lnTo>
                  <a:lnTo>
                    <a:pt x="0" y="91"/>
                  </a:lnTo>
                  <a:lnTo>
                    <a:pt x="0" y="159"/>
                  </a:lnTo>
                  <a:lnTo>
                    <a:pt x="46" y="182"/>
                  </a:lnTo>
                  <a:lnTo>
                    <a:pt x="91" y="182"/>
                  </a:lnTo>
                  <a:lnTo>
                    <a:pt x="91" y="227"/>
                  </a:lnTo>
                  <a:lnTo>
                    <a:pt x="114" y="273"/>
                  </a:lnTo>
                  <a:lnTo>
                    <a:pt x="91" y="318"/>
                  </a:lnTo>
                  <a:lnTo>
                    <a:pt x="136" y="363"/>
                  </a:lnTo>
                  <a:lnTo>
                    <a:pt x="182" y="363"/>
                  </a:lnTo>
                  <a:lnTo>
                    <a:pt x="182" y="386"/>
                  </a:lnTo>
                  <a:lnTo>
                    <a:pt x="227" y="409"/>
                  </a:lnTo>
                  <a:lnTo>
                    <a:pt x="272" y="386"/>
                  </a:lnTo>
                  <a:lnTo>
                    <a:pt x="318" y="409"/>
                  </a:lnTo>
                  <a:lnTo>
                    <a:pt x="363" y="409"/>
                  </a:lnTo>
                  <a:lnTo>
                    <a:pt x="386" y="363"/>
                  </a:lnTo>
                  <a:lnTo>
                    <a:pt x="340" y="341"/>
                  </a:lnTo>
                  <a:lnTo>
                    <a:pt x="386" y="295"/>
                  </a:lnTo>
                  <a:lnTo>
                    <a:pt x="340" y="295"/>
                  </a:lnTo>
                  <a:lnTo>
                    <a:pt x="318" y="273"/>
                  </a:lnTo>
                  <a:lnTo>
                    <a:pt x="386" y="227"/>
                  </a:lnTo>
                  <a:lnTo>
                    <a:pt x="295" y="204"/>
                  </a:lnTo>
                  <a:lnTo>
                    <a:pt x="250" y="204"/>
                  </a:lnTo>
                  <a:lnTo>
                    <a:pt x="227" y="159"/>
                  </a:lnTo>
                  <a:lnTo>
                    <a:pt x="250" y="114"/>
                  </a:lnTo>
                  <a:lnTo>
                    <a:pt x="272" y="136"/>
                  </a:lnTo>
                  <a:lnTo>
                    <a:pt x="295" y="136"/>
                  </a:lnTo>
                  <a:lnTo>
                    <a:pt x="340" y="114"/>
                  </a:lnTo>
                  <a:lnTo>
                    <a:pt x="363" y="68"/>
                  </a:lnTo>
                  <a:lnTo>
                    <a:pt x="340" y="23"/>
                  </a:lnTo>
                  <a:lnTo>
                    <a:pt x="295" y="0"/>
                  </a:lnTo>
                  <a:lnTo>
                    <a:pt x="250" y="46"/>
                  </a:lnTo>
                  <a:lnTo>
                    <a:pt x="204" y="46"/>
                  </a:lnTo>
                  <a:lnTo>
                    <a:pt x="182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7" name="Freeform 11">
              <a:extLst>
                <a:ext uri="{FF2B5EF4-FFF2-40B4-BE49-F238E27FC236}">
                  <a16:creationId xmlns:a16="http://schemas.microsoft.com/office/drawing/2014/main" id="{63B64339-30F2-41FA-A197-5B585BE38BC5}"/>
                </a:ext>
              </a:extLst>
            </p:cNvPr>
            <p:cNvSpPr>
              <a:spLocks/>
            </p:cNvSpPr>
            <p:nvPr/>
          </p:nvSpPr>
          <p:spPr bwMode="auto">
            <a:xfrm>
              <a:off x="953" y="3474"/>
              <a:ext cx="300" cy="348"/>
            </a:xfrm>
            <a:custGeom>
              <a:avLst/>
              <a:gdLst>
                <a:gd name="T0" fmla="*/ 114 w 431"/>
                <a:gd name="T1" fmla="*/ 46 h 499"/>
                <a:gd name="T2" fmla="*/ 227 w 431"/>
                <a:gd name="T3" fmla="*/ 0 h 499"/>
                <a:gd name="T4" fmla="*/ 318 w 431"/>
                <a:gd name="T5" fmla="*/ 114 h 499"/>
                <a:gd name="T6" fmla="*/ 341 w 431"/>
                <a:gd name="T7" fmla="*/ 68 h 499"/>
                <a:gd name="T8" fmla="*/ 341 w 431"/>
                <a:gd name="T9" fmla="*/ 46 h 499"/>
                <a:gd name="T10" fmla="*/ 386 w 431"/>
                <a:gd name="T11" fmla="*/ 46 h 499"/>
                <a:gd name="T12" fmla="*/ 386 w 431"/>
                <a:gd name="T13" fmla="*/ 68 h 499"/>
                <a:gd name="T14" fmla="*/ 386 w 431"/>
                <a:gd name="T15" fmla="*/ 91 h 499"/>
                <a:gd name="T16" fmla="*/ 409 w 431"/>
                <a:gd name="T17" fmla="*/ 137 h 499"/>
                <a:gd name="T18" fmla="*/ 386 w 431"/>
                <a:gd name="T19" fmla="*/ 182 h 499"/>
                <a:gd name="T20" fmla="*/ 431 w 431"/>
                <a:gd name="T21" fmla="*/ 227 h 499"/>
                <a:gd name="T22" fmla="*/ 386 w 431"/>
                <a:gd name="T23" fmla="*/ 205 h 499"/>
                <a:gd name="T24" fmla="*/ 318 w 431"/>
                <a:gd name="T25" fmla="*/ 295 h 499"/>
                <a:gd name="T26" fmla="*/ 250 w 431"/>
                <a:gd name="T27" fmla="*/ 318 h 499"/>
                <a:gd name="T28" fmla="*/ 272 w 431"/>
                <a:gd name="T29" fmla="*/ 386 h 499"/>
                <a:gd name="T30" fmla="*/ 250 w 431"/>
                <a:gd name="T31" fmla="*/ 431 h 499"/>
                <a:gd name="T32" fmla="*/ 250 w 431"/>
                <a:gd name="T33" fmla="*/ 499 h 499"/>
                <a:gd name="T34" fmla="*/ 182 w 431"/>
                <a:gd name="T35" fmla="*/ 477 h 499"/>
                <a:gd name="T36" fmla="*/ 114 w 431"/>
                <a:gd name="T37" fmla="*/ 477 h 499"/>
                <a:gd name="T38" fmla="*/ 91 w 431"/>
                <a:gd name="T39" fmla="*/ 431 h 499"/>
                <a:gd name="T40" fmla="*/ 0 w 431"/>
                <a:gd name="T41" fmla="*/ 409 h 499"/>
                <a:gd name="T42" fmla="*/ 68 w 431"/>
                <a:gd name="T43" fmla="*/ 341 h 499"/>
                <a:gd name="T44" fmla="*/ 114 w 431"/>
                <a:gd name="T45" fmla="*/ 318 h 499"/>
                <a:gd name="T46" fmla="*/ 114 w 431"/>
                <a:gd name="T47" fmla="*/ 273 h 499"/>
                <a:gd name="T48" fmla="*/ 182 w 431"/>
                <a:gd name="T49" fmla="*/ 250 h 499"/>
                <a:gd name="T50" fmla="*/ 159 w 431"/>
                <a:gd name="T51" fmla="*/ 227 h 499"/>
                <a:gd name="T52" fmla="*/ 91 w 431"/>
                <a:gd name="T53" fmla="*/ 227 h 499"/>
                <a:gd name="T54" fmla="*/ 159 w 431"/>
                <a:gd name="T55" fmla="*/ 205 h 499"/>
                <a:gd name="T56" fmla="*/ 159 w 431"/>
                <a:gd name="T57" fmla="*/ 137 h 499"/>
                <a:gd name="T58" fmla="*/ 136 w 431"/>
                <a:gd name="T59" fmla="*/ 137 h 499"/>
                <a:gd name="T60" fmla="*/ 136 w 431"/>
                <a:gd name="T61" fmla="*/ 114 h 499"/>
                <a:gd name="T62" fmla="*/ 114 w 431"/>
                <a:gd name="T63" fmla="*/ 91 h 499"/>
                <a:gd name="T64" fmla="*/ 136 w 431"/>
                <a:gd name="T65" fmla="*/ 46 h 499"/>
                <a:gd name="T66" fmla="*/ 114 w 431"/>
                <a:gd name="T67" fmla="*/ 46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31" h="499">
                  <a:moveTo>
                    <a:pt x="114" y="46"/>
                  </a:moveTo>
                  <a:lnTo>
                    <a:pt x="227" y="0"/>
                  </a:lnTo>
                  <a:lnTo>
                    <a:pt x="318" y="114"/>
                  </a:lnTo>
                  <a:lnTo>
                    <a:pt x="341" y="68"/>
                  </a:lnTo>
                  <a:lnTo>
                    <a:pt x="341" y="46"/>
                  </a:lnTo>
                  <a:lnTo>
                    <a:pt x="386" y="46"/>
                  </a:lnTo>
                  <a:lnTo>
                    <a:pt x="386" y="68"/>
                  </a:lnTo>
                  <a:lnTo>
                    <a:pt x="386" y="91"/>
                  </a:lnTo>
                  <a:lnTo>
                    <a:pt x="409" y="137"/>
                  </a:lnTo>
                  <a:lnTo>
                    <a:pt x="386" y="182"/>
                  </a:lnTo>
                  <a:lnTo>
                    <a:pt x="431" y="227"/>
                  </a:lnTo>
                  <a:lnTo>
                    <a:pt x="386" y="205"/>
                  </a:lnTo>
                  <a:lnTo>
                    <a:pt x="318" y="295"/>
                  </a:lnTo>
                  <a:lnTo>
                    <a:pt x="250" y="318"/>
                  </a:lnTo>
                  <a:lnTo>
                    <a:pt x="272" y="386"/>
                  </a:lnTo>
                  <a:lnTo>
                    <a:pt x="250" y="431"/>
                  </a:lnTo>
                  <a:lnTo>
                    <a:pt x="250" y="499"/>
                  </a:lnTo>
                  <a:lnTo>
                    <a:pt x="182" y="477"/>
                  </a:lnTo>
                  <a:lnTo>
                    <a:pt x="114" y="477"/>
                  </a:lnTo>
                  <a:lnTo>
                    <a:pt x="91" y="431"/>
                  </a:lnTo>
                  <a:lnTo>
                    <a:pt x="0" y="409"/>
                  </a:lnTo>
                  <a:lnTo>
                    <a:pt x="68" y="341"/>
                  </a:lnTo>
                  <a:lnTo>
                    <a:pt x="114" y="318"/>
                  </a:lnTo>
                  <a:lnTo>
                    <a:pt x="114" y="273"/>
                  </a:lnTo>
                  <a:lnTo>
                    <a:pt x="182" y="250"/>
                  </a:lnTo>
                  <a:lnTo>
                    <a:pt x="159" y="227"/>
                  </a:lnTo>
                  <a:lnTo>
                    <a:pt x="91" y="227"/>
                  </a:lnTo>
                  <a:lnTo>
                    <a:pt x="159" y="205"/>
                  </a:lnTo>
                  <a:lnTo>
                    <a:pt x="159" y="137"/>
                  </a:lnTo>
                  <a:lnTo>
                    <a:pt x="136" y="137"/>
                  </a:lnTo>
                  <a:lnTo>
                    <a:pt x="136" y="114"/>
                  </a:lnTo>
                  <a:lnTo>
                    <a:pt x="114" y="91"/>
                  </a:lnTo>
                  <a:lnTo>
                    <a:pt x="136" y="46"/>
                  </a:lnTo>
                  <a:lnTo>
                    <a:pt x="114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8" name="Freeform 12">
              <a:extLst>
                <a:ext uri="{FF2B5EF4-FFF2-40B4-BE49-F238E27FC236}">
                  <a16:creationId xmlns:a16="http://schemas.microsoft.com/office/drawing/2014/main" id="{EB1A4CC7-25C4-4DD9-9056-96391E384BF8}"/>
                </a:ext>
              </a:extLst>
            </p:cNvPr>
            <p:cNvSpPr>
              <a:spLocks/>
            </p:cNvSpPr>
            <p:nvPr/>
          </p:nvSpPr>
          <p:spPr bwMode="auto">
            <a:xfrm>
              <a:off x="985" y="3253"/>
              <a:ext cx="284" cy="300"/>
            </a:xfrm>
            <a:custGeom>
              <a:avLst/>
              <a:gdLst>
                <a:gd name="T0" fmla="*/ 363 w 408"/>
                <a:gd name="T1" fmla="*/ 23 h 431"/>
                <a:gd name="T2" fmla="*/ 340 w 408"/>
                <a:gd name="T3" fmla="*/ 45 h 431"/>
                <a:gd name="T4" fmla="*/ 317 w 408"/>
                <a:gd name="T5" fmla="*/ 0 h 431"/>
                <a:gd name="T6" fmla="*/ 272 w 408"/>
                <a:gd name="T7" fmla="*/ 0 h 431"/>
                <a:gd name="T8" fmla="*/ 249 w 408"/>
                <a:gd name="T9" fmla="*/ 23 h 431"/>
                <a:gd name="T10" fmla="*/ 204 w 408"/>
                <a:gd name="T11" fmla="*/ 23 h 431"/>
                <a:gd name="T12" fmla="*/ 158 w 408"/>
                <a:gd name="T13" fmla="*/ 45 h 431"/>
                <a:gd name="T14" fmla="*/ 158 w 408"/>
                <a:gd name="T15" fmla="*/ 68 h 431"/>
                <a:gd name="T16" fmla="*/ 136 w 408"/>
                <a:gd name="T17" fmla="*/ 91 h 431"/>
                <a:gd name="T18" fmla="*/ 136 w 408"/>
                <a:gd name="T19" fmla="*/ 113 h 431"/>
                <a:gd name="T20" fmla="*/ 90 w 408"/>
                <a:gd name="T21" fmla="*/ 113 h 431"/>
                <a:gd name="T22" fmla="*/ 68 w 408"/>
                <a:gd name="T23" fmla="*/ 91 h 431"/>
                <a:gd name="T24" fmla="*/ 22 w 408"/>
                <a:gd name="T25" fmla="*/ 113 h 431"/>
                <a:gd name="T26" fmla="*/ 45 w 408"/>
                <a:gd name="T27" fmla="*/ 136 h 431"/>
                <a:gd name="T28" fmla="*/ 0 w 408"/>
                <a:gd name="T29" fmla="*/ 136 h 431"/>
                <a:gd name="T30" fmla="*/ 68 w 408"/>
                <a:gd name="T31" fmla="*/ 159 h 431"/>
                <a:gd name="T32" fmla="*/ 90 w 408"/>
                <a:gd name="T33" fmla="*/ 204 h 431"/>
                <a:gd name="T34" fmla="*/ 158 w 408"/>
                <a:gd name="T35" fmla="*/ 204 h 431"/>
                <a:gd name="T36" fmla="*/ 136 w 408"/>
                <a:gd name="T37" fmla="*/ 249 h 431"/>
                <a:gd name="T38" fmla="*/ 45 w 408"/>
                <a:gd name="T39" fmla="*/ 295 h 431"/>
                <a:gd name="T40" fmla="*/ 68 w 408"/>
                <a:gd name="T41" fmla="*/ 317 h 431"/>
                <a:gd name="T42" fmla="*/ 68 w 408"/>
                <a:gd name="T43" fmla="*/ 363 h 431"/>
                <a:gd name="T44" fmla="*/ 181 w 408"/>
                <a:gd name="T45" fmla="*/ 317 h 431"/>
                <a:gd name="T46" fmla="*/ 272 w 408"/>
                <a:gd name="T47" fmla="*/ 431 h 431"/>
                <a:gd name="T48" fmla="*/ 295 w 408"/>
                <a:gd name="T49" fmla="*/ 385 h 431"/>
                <a:gd name="T50" fmla="*/ 295 w 408"/>
                <a:gd name="T51" fmla="*/ 363 h 431"/>
                <a:gd name="T52" fmla="*/ 249 w 408"/>
                <a:gd name="T53" fmla="*/ 340 h 431"/>
                <a:gd name="T54" fmla="*/ 249 w 408"/>
                <a:gd name="T55" fmla="*/ 272 h 431"/>
                <a:gd name="T56" fmla="*/ 317 w 408"/>
                <a:gd name="T57" fmla="*/ 204 h 431"/>
                <a:gd name="T58" fmla="*/ 385 w 408"/>
                <a:gd name="T59" fmla="*/ 227 h 431"/>
                <a:gd name="T60" fmla="*/ 408 w 408"/>
                <a:gd name="T61" fmla="*/ 181 h 431"/>
                <a:gd name="T62" fmla="*/ 363 w 408"/>
                <a:gd name="T63" fmla="*/ 159 h 431"/>
                <a:gd name="T64" fmla="*/ 363 w 408"/>
                <a:gd name="T65" fmla="*/ 136 h 431"/>
                <a:gd name="T66" fmla="*/ 340 w 408"/>
                <a:gd name="T67" fmla="*/ 113 h 431"/>
                <a:gd name="T68" fmla="*/ 363 w 408"/>
                <a:gd name="T69" fmla="*/ 91 h 431"/>
                <a:gd name="T70" fmla="*/ 340 w 408"/>
                <a:gd name="T71" fmla="*/ 68 h 431"/>
                <a:gd name="T72" fmla="*/ 385 w 408"/>
                <a:gd name="T73" fmla="*/ 23 h 431"/>
                <a:gd name="T74" fmla="*/ 363 w 408"/>
                <a:gd name="T75" fmla="*/ 23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08" h="431">
                  <a:moveTo>
                    <a:pt x="363" y="23"/>
                  </a:moveTo>
                  <a:lnTo>
                    <a:pt x="340" y="45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49" y="23"/>
                  </a:lnTo>
                  <a:lnTo>
                    <a:pt x="204" y="23"/>
                  </a:lnTo>
                  <a:lnTo>
                    <a:pt x="158" y="45"/>
                  </a:lnTo>
                  <a:lnTo>
                    <a:pt x="158" y="68"/>
                  </a:lnTo>
                  <a:lnTo>
                    <a:pt x="136" y="91"/>
                  </a:lnTo>
                  <a:lnTo>
                    <a:pt x="136" y="113"/>
                  </a:lnTo>
                  <a:lnTo>
                    <a:pt x="90" y="113"/>
                  </a:lnTo>
                  <a:lnTo>
                    <a:pt x="68" y="91"/>
                  </a:lnTo>
                  <a:lnTo>
                    <a:pt x="22" y="113"/>
                  </a:lnTo>
                  <a:lnTo>
                    <a:pt x="45" y="136"/>
                  </a:lnTo>
                  <a:lnTo>
                    <a:pt x="0" y="136"/>
                  </a:lnTo>
                  <a:lnTo>
                    <a:pt x="68" y="159"/>
                  </a:lnTo>
                  <a:lnTo>
                    <a:pt x="90" y="204"/>
                  </a:lnTo>
                  <a:lnTo>
                    <a:pt x="158" y="204"/>
                  </a:lnTo>
                  <a:lnTo>
                    <a:pt x="136" y="249"/>
                  </a:lnTo>
                  <a:lnTo>
                    <a:pt x="45" y="295"/>
                  </a:lnTo>
                  <a:lnTo>
                    <a:pt x="68" y="317"/>
                  </a:lnTo>
                  <a:lnTo>
                    <a:pt x="68" y="363"/>
                  </a:lnTo>
                  <a:lnTo>
                    <a:pt x="181" y="317"/>
                  </a:lnTo>
                  <a:lnTo>
                    <a:pt x="272" y="431"/>
                  </a:lnTo>
                  <a:lnTo>
                    <a:pt x="295" y="385"/>
                  </a:lnTo>
                  <a:lnTo>
                    <a:pt x="295" y="363"/>
                  </a:lnTo>
                  <a:lnTo>
                    <a:pt x="249" y="340"/>
                  </a:lnTo>
                  <a:lnTo>
                    <a:pt x="249" y="272"/>
                  </a:lnTo>
                  <a:lnTo>
                    <a:pt x="317" y="204"/>
                  </a:lnTo>
                  <a:lnTo>
                    <a:pt x="385" y="227"/>
                  </a:lnTo>
                  <a:lnTo>
                    <a:pt x="408" y="181"/>
                  </a:lnTo>
                  <a:lnTo>
                    <a:pt x="363" y="159"/>
                  </a:lnTo>
                  <a:lnTo>
                    <a:pt x="363" y="136"/>
                  </a:lnTo>
                  <a:lnTo>
                    <a:pt x="340" y="113"/>
                  </a:lnTo>
                  <a:lnTo>
                    <a:pt x="363" y="91"/>
                  </a:lnTo>
                  <a:lnTo>
                    <a:pt x="340" y="68"/>
                  </a:lnTo>
                  <a:lnTo>
                    <a:pt x="385" y="23"/>
                  </a:lnTo>
                  <a:lnTo>
                    <a:pt x="363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49" name="Freeform 13">
              <a:extLst>
                <a:ext uri="{FF2B5EF4-FFF2-40B4-BE49-F238E27FC236}">
                  <a16:creationId xmlns:a16="http://schemas.microsoft.com/office/drawing/2014/main" id="{EC20C715-7FD8-42E3-9BDA-B4C55F4DEA16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" y="3316"/>
              <a:ext cx="205" cy="205"/>
            </a:xfrm>
            <a:custGeom>
              <a:avLst/>
              <a:gdLst>
                <a:gd name="T0" fmla="*/ 22 w 294"/>
                <a:gd name="T1" fmla="*/ 90 h 294"/>
                <a:gd name="T2" fmla="*/ 0 w 294"/>
                <a:gd name="T3" fmla="*/ 136 h 294"/>
                <a:gd name="T4" fmla="*/ 68 w 294"/>
                <a:gd name="T5" fmla="*/ 181 h 294"/>
                <a:gd name="T6" fmla="*/ 68 w 294"/>
                <a:gd name="T7" fmla="*/ 249 h 294"/>
                <a:gd name="T8" fmla="*/ 113 w 294"/>
                <a:gd name="T9" fmla="*/ 294 h 294"/>
                <a:gd name="T10" fmla="*/ 113 w 294"/>
                <a:gd name="T11" fmla="*/ 204 h 294"/>
                <a:gd name="T12" fmla="*/ 158 w 294"/>
                <a:gd name="T13" fmla="*/ 181 h 294"/>
                <a:gd name="T14" fmla="*/ 181 w 294"/>
                <a:gd name="T15" fmla="*/ 204 h 294"/>
                <a:gd name="T16" fmla="*/ 272 w 294"/>
                <a:gd name="T17" fmla="*/ 158 h 294"/>
                <a:gd name="T18" fmla="*/ 294 w 294"/>
                <a:gd name="T19" fmla="*/ 112 h 294"/>
                <a:gd name="T20" fmla="*/ 226 w 294"/>
                <a:gd name="T21" fmla="*/ 113 h 294"/>
                <a:gd name="T22" fmla="*/ 204 w 294"/>
                <a:gd name="T23" fmla="*/ 68 h 294"/>
                <a:gd name="T24" fmla="*/ 136 w 294"/>
                <a:gd name="T25" fmla="*/ 45 h 294"/>
                <a:gd name="T26" fmla="*/ 113 w 294"/>
                <a:gd name="T27" fmla="*/ 68 h 294"/>
                <a:gd name="T28" fmla="*/ 90 w 294"/>
                <a:gd name="T29" fmla="*/ 45 h 294"/>
                <a:gd name="T30" fmla="*/ 90 w 294"/>
                <a:gd name="T31" fmla="*/ 22 h 294"/>
                <a:gd name="T32" fmla="*/ 68 w 294"/>
                <a:gd name="T33" fmla="*/ 0 h 294"/>
                <a:gd name="T34" fmla="*/ 45 w 294"/>
                <a:gd name="T35" fmla="*/ 22 h 294"/>
                <a:gd name="T36" fmla="*/ 22 w 294"/>
                <a:gd name="T37" fmla="*/ 45 h 294"/>
                <a:gd name="T38" fmla="*/ 68 w 294"/>
                <a:gd name="T39" fmla="*/ 68 h 294"/>
                <a:gd name="T40" fmla="*/ 45 w 294"/>
                <a:gd name="T41" fmla="*/ 90 h 294"/>
                <a:gd name="T42" fmla="*/ 45 w 294"/>
                <a:gd name="T43" fmla="*/ 113 h 294"/>
                <a:gd name="T44" fmla="*/ 22 w 294"/>
                <a:gd name="T45" fmla="*/ 113 h 294"/>
                <a:gd name="T46" fmla="*/ 22 w 294"/>
                <a:gd name="T47" fmla="*/ 90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4" h="294">
                  <a:moveTo>
                    <a:pt x="22" y="90"/>
                  </a:moveTo>
                  <a:lnTo>
                    <a:pt x="0" y="136"/>
                  </a:lnTo>
                  <a:lnTo>
                    <a:pt x="68" y="181"/>
                  </a:lnTo>
                  <a:lnTo>
                    <a:pt x="68" y="249"/>
                  </a:lnTo>
                  <a:lnTo>
                    <a:pt x="113" y="294"/>
                  </a:lnTo>
                  <a:lnTo>
                    <a:pt x="113" y="204"/>
                  </a:lnTo>
                  <a:lnTo>
                    <a:pt x="158" y="181"/>
                  </a:lnTo>
                  <a:lnTo>
                    <a:pt x="181" y="204"/>
                  </a:lnTo>
                  <a:lnTo>
                    <a:pt x="272" y="158"/>
                  </a:lnTo>
                  <a:lnTo>
                    <a:pt x="294" y="112"/>
                  </a:lnTo>
                  <a:lnTo>
                    <a:pt x="226" y="113"/>
                  </a:lnTo>
                  <a:lnTo>
                    <a:pt x="204" y="68"/>
                  </a:lnTo>
                  <a:lnTo>
                    <a:pt x="136" y="45"/>
                  </a:lnTo>
                  <a:lnTo>
                    <a:pt x="113" y="68"/>
                  </a:lnTo>
                  <a:lnTo>
                    <a:pt x="90" y="45"/>
                  </a:lnTo>
                  <a:lnTo>
                    <a:pt x="90" y="22"/>
                  </a:lnTo>
                  <a:lnTo>
                    <a:pt x="68" y="0"/>
                  </a:lnTo>
                  <a:lnTo>
                    <a:pt x="45" y="22"/>
                  </a:lnTo>
                  <a:lnTo>
                    <a:pt x="22" y="45"/>
                  </a:lnTo>
                  <a:lnTo>
                    <a:pt x="68" y="68"/>
                  </a:lnTo>
                  <a:lnTo>
                    <a:pt x="45" y="90"/>
                  </a:lnTo>
                  <a:lnTo>
                    <a:pt x="45" y="113"/>
                  </a:lnTo>
                  <a:lnTo>
                    <a:pt x="22" y="113"/>
                  </a:lnTo>
                  <a:lnTo>
                    <a:pt x="22" y="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0" name="Freeform 14">
              <a:extLst>
                <a:ext uri="{FF2B5EF4-FFF2-40B4-BE49-F238E27FC236}">
                  <a16:creationId xmlns:a16="http://schemas.microsoft.com/office/drawing/2014/main" id="{B5A156BA-8806-4FD8-911C-5F1FF86425F7}"/>
                </a:ext>
              </a:extLst>
            </p:cNvPr>
            <p:cNvSpPr>
              <a:spLocks/>
            </p:cNvSpPr>
            <p:nvPr/>
          </p:nvSpPr>
          <p:spPr bwMode="auto">
            <a:xfrm>
              <a:off x="2739" y="2558"/>
              <a:ext cx="379" cy="426"/>
            </a:xfrm>
            <a:custGeom>
              <a:avLst/>
              <a:gdLst>
                <a:gd name="T0" fmla="*/ 386 w 544"/>
                <a:gd name="T1" fmla="*/ 227 h 612"/>
                <a:gd name="T2" fmla="*/ 340 w 544"/>
                <a:gd name="T3" fmla="*/ 227 h 612"/>
                <a:gd name="T4" fmla="*/ 295 w 544"/>
                <a:gd name="T5" fmla="*/ 272 h 612"/>
                <a:gd name="T6" fmla="*/ 250 w 544"/>
                <a:gd name="T7" fmla="*/ 363 h 612"/>
                <a:gd name="T8" fmla="*/ 227 w 544"/>
                <a:gd name="T9" fmla="*/ 476 h 612"/>
                <a:gd name="T10" fmla="*/ 204 w 544"/>
                <a:gd name="T11" fmla="*/ 522 h 612"/>
                <a:gd name="T12" fmla="*/ 227 w 544"/>
                <a:gd name="T13" fmla="*/ 544 h 612"/>
                <a:gd name="T14" fmla="*/ 159 w 544"/>
                <a:gd name="T15" fmla="*/ 612 h 612"/>
                <a:gd name="T16" fmla="*/ 114 w 544"/>
                <a:gd name="T17" fmla="*/ 612 h 612"/>
                <a:gd name="T18" fmla="*/ 114 w 544"/>
                <a:gd name="T19" fmla="*/ 567 h 612"/>
                <a:gd name="T20" fmla="*/ 45 w 544"/>
                <a:gd name="T21" fmla="*/ 544 h 612"/>
                <a:gd name="T22" fmla="*/ 0 w 544"/>
                <a:gd name="T23" fmla="*/ 476 h 612"/>
                <a:gd name="T24" fmla="*/ 23 w 544"/>
                <a:gd name="T25" fmla="*/ 454 h 612"/>
                <a:gd name="T26" fmla="*/ 68 w 544"/>
                <a:gd name="T27" fmla="*/ 454 h 612"/>
                <a:gd name="T28" fmla="*/ 159 w 544"/>
                <a:gd name="T29" fmla="*/ 386 h 612"/>
                <a:gd name="T30" fmla="*/ 250 w 544"/>
                <a:gd name="T31" fmla="*/ 295 h 612"/>
                <a:gd name="T32" fmla="*/ 272 w 544"/>
                <a:gd name="T33" fmla="*/ 227 h 612"/>
                <a:gd name="T34" fmla="*/ 295 w 544"/>
                <a:gd name="T35" fmla="*/ 204 h 612"/>
                <a:gd name="T36" fmla="*/ 272 w 544"/>
                <a:gd name="T37" fmla="*/ 181 h 612"/>
                <a:gd name="T38" fmla="*/ 295 w 544"/>
                <a:gd name="T39" fmla="*/ 136 h 612"/>
                <a:gd name="T40" fmla="*/ 272 w 544"/>
                <a:gd name="T41" fmla="*/ 113 h 612"/>
                <a:gd name="T42" fmla="*/ 295 w 544"/>
                <a:gd name="T43" fmla="*/ 68 h 612"/>
                <a:gd name="T44" fmla="*/ 318 w 544"/>
                <a:gd name="T45" fmla="*/ 45 h 612"/>
                <a:gd name="T46" fmla="*/ 363 w 544"/>
                <a:gd name="T47" fmla="*/ 23 h 612"/>
                <a:gd name="T48" fmla="*/ 386 w 544"/>
                <a:gd name="T49" fmla="*/ 45 h 612"/>
                <a:gd name="T50" fmla="*/ 454 w 544"/>
                <a:gd name="T51" fmla="*/ 23 h 612"/>
                <a:gd name="T52" fmla="*/ 544 w 544"/>
                <a:gd name="T53" fmla="*/ 0 h 612"/>
                <a:gd name="T54" fmla="*/ 544 w 544"/>
                <a:gd name="T55" fmla="*/ 45 h 612"/>
                <a:gd name="T56" fmla="*/ 499 w 544"/>
                <a:gd name="T57" fmla="*/ 45 h 612"/>
                <a:gd name="T58" fmla="*/ 476 w 544"/>
                <a:gd name="T59" fmla="*/ 68 h 612"/>
                <a:gd name="T60" fmla="*/ 476 w 544"/>
                <a:gd name="T61" fmla="*/ 113 h 612"/>
                <a:gd name="T62" fmla="*/ 431 w 544"/>
                <a:gd name="T63" fmla="*/ 91 h 612"/>
                <a:gd name="T64" fmla="*/ 386 w 544"/>
                <a:gd name="T65" fmla="*/ 136 h 612"/>
                <a:gd name="T66" fmla="*/ 363 w 544"/>
                <a:gd name="T67" fmla="*/ 113 h 612"/>
                <a:gd name="T68" fmla="*/ 318 w 544"/>
                <a:gd name="T69" fmla="*/ 136 h 612"/>
                <a:gd name="T70" fmla="*/ 340 w 544"/>
                <a:gd name="T71" fmla="*/ 159 h 612"/>
                <a:gd name="T72" fmla="*/ 318 w 544"/>
                <a:gd name="T73" fmla="*/ 181 h 612"/>
                <a:gd name="T74" fmla="*/ 340 w 544"/>
                <a:gd name="T75" fmla="*/ 181 h 612"/>
                <a:gd name="T76" fmla="*/ 363 w 544"/>
                <a:gd name="T77" fmla="*/ 204 h 612"/>
                <a:gd name="T78" fmla="*/ 386 w 544"/>
                <a:gd name="T79" fmla="*/ 204 h 612"/>
                <a:gd name="T80" fmla="*/ 386 w 544"/>
                <a:gd name="T81" fmla="*/ 227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44" h="612">
                  <a:moveTo>
                    <a:pt x="386" y="227"/>
                  </a:moveTo>
                  <a:lnTo>
                    <a:pt x="340" y="227"/>
                  </a:lnTo>
                  <a:lnTo>
                    <a:pt x="295" y="272"/>
                  </a:lnTo>
                  <a:lnTo>
                    <a:pt x="250" y="363"/>
                  </a:lnTo>
                  <a:lnTo>
                    <a:pt x="227" y="476"/>
                  </a:lnTo>
                  <a:lnTo>
                    <a:pt x="204" y="522"/>
                  </a:lnTo>
                  <a:lnTo>
                    <a:pt x="227" y="544"/>
                  </a:lnTo>
                  <a:lnTo>
                    <a:pt x="159" y="612"/>
                  </a:lnTo>
                  <a:lnTo>
                    <a:pt x="114" y="612"/>
                  </a:lnTo>
                  <a:lnTo>
                    <a:pt x="114" y="567"/>
                  </a:lnTo>
                  <a:lnTo>
                    <a:pt x="45" y="544"/>
                  </a:lnTo>
                  <a:lnTo>
                    <a:pt x="0" y="476"/>
                  </a:lnTo>
                  <a:lnTo>
                    <a:pt x="23" y="454"/>
                  </a:lnTo>
                  <a:lnTo>
                    <a:pt x="68" y="454"/>
                  </a:lnTo>
                  <a:lnTo>
                    <a:pt x="159" y="386"/>
                  </a:lnTo>
                  <a:lnTo>
                    <a:pt x="250" y="295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272" y="181"/>
                  </a:lnTo>
                  <a:lnTo>
                    <a:pt x="295" y="136"/>
                  </a:lnTo>
                  <a:lnTo>
                    <a:pt x="272" y="113"/>
                  </a:lnTo>
                  <a:lnTo>
                    <a:pt x="295" y="68"/>
                  </a:lnTo>
                  <a:lnTo>
                    <a:pt x="318" y="45"/>
                  </a:lnTo>
                  <a:lnTo>
                    <a:pt x="363" y="23"/>
                  </a:lnTo>
                  <a:lnTo>
                    <a:pt x="386" y="45"/>
                  </a:lnTo>
                  <a:lnTo>
                    <a:pt x="454" y="23"/>
                  </a:lnTo>
                  <a:lnTo>
                    <a:pt x="544" y="0"/>
                  </a:lnTo>
                  <a:lnTo>
                    <a:pt x="544" y="45"/>
                  </a:lnTo>
                  <a:lnTo>
                    <a:pt x="499" y="45"/>
                  </a:lnTo>
                  <a:lnTo>
                    <a:pt x="476" y="68"/>
                  </a:lnTo>
                  <a:lnTo>
                    <a:pt x="476" y="113"/>
                  </a:lnTo>
                  <a:lnTo>
                    <a:pt x="431" y="91"/>
                  </a:lnTo>
                  <a:lnTo>
                    <a:pt x="386" y="136"/>
                  </a:lnTo>
                  <a:lnTo>
                    <a:pt x="363" y="113"/>
                  </a:lnTo>
                  <a:lnTo>
                    <a:pt x="318" y="136"/>
                  </a:lnTo>
                  <a:lnTo>
                    <a:pt x="340" y="159"/>
                  </a:lnTo>
                  <a:lnTo>
                    <a:pt x="318" y="181"/>
                  </a:lnTo>
                  <a:lnTo>
                    <a:pt x="340" y="181"/>
                  </a:lnTo>
                  <a:lnTo>
                    <a:pt x="363" y="204"/>
                  </a:lnTo>
                  <a:lnTo>
                    <a:pt x="386" y="204"/>
                  </a:lnTo>
                  <a:lnTo>
                    <a:pt x="386" y="22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1" name="Freeform 15">
              <a:extLst>
                <a:ext uri="{FF2B5EF4-FFF2-40B4-BE49-F238E27FC236}">
                  <a16:creationId xmlns:a16="http://schemas.microsoft.com/office/drawing/2014/main" id="{B78BD3A3-D1AA-4788-8E8E-2480E04B54E0}"/>
                </a:ext>
              </a:extLst>
            </p:cNvPr>
            <p:cNvSpPr>
              <a:spLocks/>
            </p:cNvSpPr>
            <p:nvPr/>
          </p:nvSpPr>
          <p:spPr bwMode="auto">
            <a:xfrm>
              <a:off x="858" y="3632"/>
              <a:ext cx="142" cy="95"/>
            </a:xfrm>
            <a:custGeom>
              <a:avLst/>
              <a:gdLst>
                <a:gd name="T0" fmla="*/ 91 w 204"/>
                <a:gd name="T1" fmla="*/ 46 h 136"/>
                <a:gd name="T2" fmla="*/ 159 w 204"/>
                <a:gd name="T3" fmla="*/ 23 h 136"/>
                <a:gd name="T4" fmla="*/ 204 w 204"/>
                <a:gd name="T5" fmla="*/ 46 h 136"/>
                <a:gd name="T6" fmla="*/ 182 w 204"/>
                <a:gd name="T7" fmla="*/ 91 h 136"/>
                <a:gd name="T8" fmla="*/ 159 w 204"/>
                <a:gd name="T9" fmla="*/ 68 h 136"/>
                <a:gd name="T10" fmla="*/ 114 w 204"/>
                <a:gd name="T11" fmla="*/ 68 h 136"/>
                <a:gd name="T12" fmla="*/ 91 w 204"/>
                <a:gd name="T13" fmla="*/ 91 h 136"/>
                <a:gd name="T14" fmla="*/ 23 w 204"/>
                <a:gd name="T15" fmla="*/ 136 h 136"/>
                <a:gd name="T16" fmla="*/ 0 w 204"/>
                <a:gd name="T17" fmla="*/ 114 h 136"/>
                <a:gd name="T18" fmla="*/ 23 w 204"/>
                <a:gd name="T19" fmla="*/ 91 h 136"/>
                <a:gd name="T20" fmla="*/ 0 w 204"/>
                <a:gd name="T21" fmla="*/ 68 h 136"/>
                <a:gd name="T22" fmla="*/ 68 w 204"/>
                <a:gd name="T23" fmla="*/ 0 h 136"/>
                <a:gd name="T24" fmla="*/ 114 w 204"/>
                <a:gd name="T25" fmla="*/ 0 h 136"/>
                <a:gd name="T26" fmla="*/ 91 w 204"/>
                <a:gd name="T27" fmla="*/ 4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04" h="136">
                  <a:moveTo>
                    <a:pt x="91" y="46"/>
                  </a:moveTo>
                  <a:lnTo>
                    <a:pt x="159" y="23"/>
                  </a:lnTo>
                  <a:lnTo>
                    <a:pt x="204" y="46"/>
                  </a:lnTo>
                  <a:lnTo>
                    <a:pt x="182" y="91"/>
                  </a:lnTo>
                  <a:lnTo>
                    <a:pt x="159" y="68"/>
                  </a:lnTo>
                  <a:lnTo>
                    <a:pt x="114" y="68"/>
                  </a:lnTo>
                  <a:lnTo>
                    <a:pt x="91" y="91"/>
                  </a:lnTo>
                  <a:lnTo>
                    <a:pt x="23" y="136"/>
                  </a:lnTo>
                  <a:lnTo>
                    <a:pt x="0" y="114"/>
                  </a:lnTo>
                  <a:lnTo>
                    <a:pt x="23" y="91"/>
                  </a:lnTo>
                  <a:lnTo>
                    <a:pt x="0" y="68"/>
                  </a:lnTo>
                  <a:lnTo>
                    <a:pt x="68" y="0"/>
                  </a:lnTo>
                  <a:lnTo>
                    <a:pt x="114" y="0"/>
                  </a:lnTo>
                  <a:lnTo>
                    <a:pt x="91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2" name="Freeform 16">
              <a:extLst>
                <a:ext uri="{FF2B5EF4-FFF2-40B4-BE49-F238E27FC236}">
                  <a16:creationId xmlns:a16="http://schemas.microsoft.com/office/drawing/2014/main" id="{00ECAC11-FB71-4DB1-987C-E7DC462F4445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" y="3348"/>
              <a:ext cx="173" cy="269"/>
            </a:xfrm>
            <a:custGeom>
              <a:avLst/>
              <a:gdLst>
                <a:gd name="T0" fmla="*/ 204 w 249"/>
                <a:gd name="T1" fmla="*/ 249 h 386"/>
                <a:gd name="T2" fmla="*/ 159 w 249"/>
                <a:gd name="T3" fmla="*/ 204 h 386"/>
                <a:gd name="T4" fmla="*/ 159 w 249"/>
                <a:gd name="T5" fmla="*/ 136 h 386"/>
                <a:gd name="T6" fmla="*/ 91 w 249"/>
                <a:gd name="T7" fmla="*/ 91 h 386"/>
                <a:gd name="T8" fmla="*/ 113 w 249"/>
                <a:gd name="T9" fmla="*/ 45 h 386"/>
                <a:gd name="T10" fmla="*/ 91 w 249"/>
                <a:gd name="T11" fmla="*/ 23 h 386"/>
                <a:gd name="T12" fmla="*/ 68 w 249"/>
                <a:gd name="T13" fmla="*/ 23 h 386"/>
                <a:gd name="T14" fmla="*/ 23 w 249"/>
                <a:gd name="T15" fmla="*/ 0 h 386"/>
                <a:gd name="T16" fmla="*/ 23 w 249"/>
                <a:gd name="T17" fmla="*/ 23 h 386"/>
                <a:gd name="T18" fmla="*/ 45 w 249"/>
                <a:gd name="T19" fmla="*/ 45 h 386"/>
                <a:gd name="T20" fmla="*/ 23 w 249"/>
                <a:gd name="T21" fmla="*/ 68 h 386"/>
                <a:gd name="T22" fmla="*/ 45 w 249"/>
                <a:gd name="T23" fmla="*/ 113 h 386"/>
                <a:gd name="T24" fmla="*/ 91 w 249"/>
                <a:gd name="T25" fmla="*/ 113 h 386"/>
                <a:gd name="T26" fmla="*/ 68 w 249"/>
                <a:gd name="T27" fmla="*/ 136 h 386"/>
                <a:gd name="T28" fmla="*/ 113 w 249"/>
                <a:gd name="T29" fmla="*/ 159 h 386"/>
                <a:gd name="T30" fmla="*/ 136 w 249"/>
                <a:gd name="T31" fmla="*/ 204 h 386"/>
                <a:gd name="T32" fmla="*/ 113 w 249"/>
                <a:gd name="T33" fmla="*/ 227 h 386"/>
                <a:gd name="T34" fmla="*/ 136 w 249"/>
                <a:gd name="T35" fmla="*/ 272 h 386"/>
                <a:gd name="T36" fmla="*/ 113 w 249"/>
                <a:gd name="T37" fmla="*/ 272 h 386"/>
                <a:gd name="T38" fmla="*/ 91 w 249"/>
                <a:gd name="T39" fmla="*/ 249 h 386"/>
                <a:gd name="T40" fmla="*/ 68 w 249"/>
                <a:gd name="T41" fmla="*/ 272 h 386"/>
                <a:gd name="T42" fmla="*/ 45 w 249"/>
                <a:gd name="T43" fmla="*/ 227 h 386"/>
                <a:gd name="T44" fmla="*/ 68 w 249"/>
                <a:gd name="T45" fmla="*/ 204 h 386"/>
                <a:gd name="T46" fmla="*/ 68 w 249"/>
                <a:gd name="T47" fmla="*/ 181 h 386"/>
                <a:gd name="T48" fmla="*/ 45 w 249"/>
                <a:gd name="T49" fmla="*/ 181 h 386"/>
                <a:gd name="T50" fmla="*/ 68 w 249"/>
                <a:gd name="T51" fmla="*/ 159 h 386"/>
                <a:gd name="T52" fmla="*/ 45 w 249"/>
                <a:gd name="T53" fmla="*/ 136 h 386"/>
                <a:gd name="T54" fmla="*/ 0 w 249"/>
                <a:gd name="T55" fmla="*/ 204 h 386"/>
                <a:gd name="T56" fmla="*/ 23 w 249"/>
                <a:gd name="T57" fmla="*/ 249 h 386"/>
                <a:gd name="T58" fmla="*/ 45 w 249"/>
                <a:gd name="T59" fmla="*/ 249 h 386"/>
                <a:gd name="T60" fmla="*/ 45 w 249"/>
                <a:gd name="T61" fmla="*/ 295 h 386"/>
                <a:gd name="T62" fmla="*/ 68 w 249"/>
                <a:gd name="T63" fmla="*/ 318 h 386"/>
                <a:gd name="T64" fmla="*/ 23 w 249"/>
                <a:gd name="T65" fmla="*/ 363 h 386"/>
                <a:gd name="T66" fmla="*/ 68 w 249"/>
                <a:gd name="T67" fmla="*/ 340 h 386"/>
                <a:gd name="T68" fmla="*/ 91 w 249"/>
                <a:gd name="T69" fmla="*/ 295 h 386"/>
                <a:gd name="T70" fmla="*/ 113 w 249"/>
                <a:gd name="T71" fmla="*/ 318 h 386"/>
                <a:gd name="T72" fmla="*/ 159 w 249"/>
                <a:gd name="T73" fmla="*/ 295 h 386"/>
                <a:gd name="T74" fmla="*/ 181 w 249"/>
                <a:gd name="T75" fmla="*/ 318 h 386"/>
                <a:gd name="T76" fmla="*/ 181 w 249"/>
                <a:gd name="T77" fmla="*/ 340 h 386"/>
                <a:gd name="T78" fmla="*/ 159 w 249"/>
                <a:gd name="T79" fmla="*/ 363 h 386"/>
                <a:gd name="T80" fmla="*/ 181 w 249"/>
                <a:gd name="T81" fmla="*/ 386 h 386"/>
                <a:gd name="T82" fmla="*/ 204 w 249"/>
                <a:gd name="T83" fmla="*/ 363 h 386"/>
                <a:gd name="T84" fmla="*/ 227 w 249"/>
                <a:gd name="T85" fmla="*/ 363 h 386"/>
                <a:gd name="T86" fmla="*/ 249 w 249"/>
                <a:gd name="T87" fmla="*/ 318 h 386"/>
                <a:gd name="T88" fmla="*/ 249 w 249"/>
                <a:gd name="T89" fmla="*/ 272 h 386"/>
                <a:gd name="T90" fmla="*/ 227 w 249"/>
                <a:gd name="T91" fmla="*/ 295 h 386"/>
                <a:gd name="T92" fmla="*/ 181 w 249"/>
                <a:gd name="T93" fmla="*/ 295 h 386"/>
                <a:gd name="T94" fmla="*/ 159 w 249"/>
                <a:gd name="T95" fmla="*/ 272 h 386"/>
                <a:gd name="T96" fmla="*/ 204 w 249"/>
                <a:gd name="T97" fmla="*/ 249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49" h="386">
                  <a:moveTo>
                    <a:pt x="204" y="249"/>
                  </a:moveTo>
                  <a:lnTo>
                    <a:pt x="159" y="204"/>
                  </a:lnTo>
                  <a:lnTo>
                    <a:pt x="159" y="136"/>
                  </a:lnTo>
                  <a:lnTo>
                    <a:pt x="91" y="91"/>
                  </a:lnTo>
                  <a:lnTo>
                    <a:pt x="113" y="45"/>
                  </a:lnTo>
                  <a:lnTo>
                    <a:pt x="91" y="23"/>
                  </a:lnTo>
                  <a:lnTo>
                    <a:pt x="68" y="23"/>
                  </a:lnTo>
                  <a:lnTo>
                    <a:pt x="23" y="0"/>
                  </a:lnTo>
                  <a:lnTo>
                    <a:pt x="23" y="23"/>
                  </a:lnTo>
                  <a:lnTo>
                    <a:pt x="45" y="45"/>
                  </a:lnTo>
                  <a:lnTo>
                    <a:pt x="23" y="68"/>
                  </a:lnTo>
                  <a:lnTo>
                    <a:pt x="45" y="113"/>
                  </a:lnTo>
                  <a:lnTo>
                    <a:pt x="91" y="113"/>
                  </a:lnTo>
                  <a:lnTo>
                    <a:pt x="68" y="136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13" y="227"/>
                  </a:lnTo>
                  <a:lnTo>
                    <a:pt x="136" y="272"/>
                  </a:lnTo>
                  <a:lnTo>
                    <a:pt x="113" y="272"/>
                  </a:lnTo>
                  <a:lnTo>
                    <a:pt x="91" y="249"/>
                  </a:lnTo>
                  <a:lnTo>
                    <a:pt x="68" y="272"/>
                  </a:lnTo>
                  <a:lnTo>
                    <a:pt x="45" y="227"/>
                  </a:lnTo>
                  <a:lnTo>
                    <a:pt x="68" y="204"/>
                  </a:lnTo>
                  <a:lnTo>
                    <a:pt x="68" y="181"/>
                  </a:lnTo>
                  <a:lnTo>
                    <a:pt x="45" y="181"/>
                  </a:lnTo>
                  <a:lnTo>
                    <a:pt x="68" y="159"/>
                  </a:lnTo>
                  <a:lnTo>
                    <a:pt x="45" y="136"/>
                  </a:lnTo>
                  <a:lnTo>
                    <a:pt x="0" y="204"/>
                  </a:lnTo>
                  <a:lnTo>
                    <a:pt x="23" y="249"/>
                  </a:lnTo>
                  <a:lnTo>
                    <a:pt x="45" y="249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23" y="363"/>
                  </a:lnTo>
                  <a:lnTo>
                    <a:pt x="68" y="340"/>
                  </a:lnTo>
                  <a:lnTo>
                    <a:pt x="91" y="295"/>
                  </a:lnTo>
                  <a:lnTo>
                    <a:pt x="113" y="318"/>
                  </a:lnTo>
                  <a:lnTo>
                    <a:pt x="159" y="295"/>
                  </a:lnTo>
                  <a:lnTo>
                    <a:pt x="181" y="318"/>
                  </a:lnTo>
                  <a:lnTo>
                    <a:pt x="181" y="340"/>
                  </a:lnTo>
                  <a:lnTo>
                    <a:pt x="159" y="363"/>
                  </a:lnTo>
                  <a:lnTo>
                    <a:pt x="181" y="386"/>
                  </a:lnTo>
                  <a:lnTo>
                    <a:pt x="204" y="363"/>
                  </a:lnTo>
                  <a:lnTo>
                    <a:pt x="227" y="363"/>
                  </a:lnTo>
                  <a:lnTo>
                    <a:pt x="249" y="318"/>
                  </a:lnTo>
                  <a:lnTo>
                    <a:pt x="249" y="272"/>
                  </a:lnTo>
                  <a:lnTo>
                    <a:pt x="227" y="295"/>
                  </a:lnTo>
                  <a:lnTo>
                    <a:pt x="181" y="295"/>
                  </a:lnTo>
                  <a:lnTo>
                    <a:pt x="159" y="272"/>
                  </a:lnTo>
                  <a:lnTo>
                    <a:pt x="204" y="2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3" name="Freeform 17">
              <a:extLst>
                <a:ext uri="{FF2B5EF4-FFF2-40B4-BE49-F238E27FC236}">
                  <a16:creationId xmlns:a16="http://schemas.microsoft.com/office/drawing/2014/main" id="{69D57329-8F39-4B64-ABE9-219234AB675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348"/>
              <a:ext cx="379" cy="332"/>
            </a:xfrm>
            <a:custGeom>
              <a:avLst/>
              <a:gdLst>
                <a:gd name="T0" fmla="*/ 295 w 544"/>
                <a:gd name="T1" fmla="*/ 0 h 476"/>
                <a:gd name="T2" fmla="*/ 204 w 544"/>
                <a:gd name="T3" fmla="*/ 23 h 476"/>
                <a:gd name="T4" fmla="*/ 204 w 544"/>
                <a:gd name="T5" fmla="*/ 68 h 476"/>
                <a:gd name="T6" fmla="*/ 159 w 544"/>
                <a:gd name="T7" fmla="*/ 91 h 476"/>
                <a:gd name="T8" fmla="*/ 159 w 544"/>
                <a:gd name="T9" fmla="*/ 136 h 476"/>
                <a:gd name="T10" fmla="*/ 114 w 544"/>
                <a:gd name="T11" fmla="*/ 159 h 476"/>
                <a:gd name="T12" fmla="*/ 46 w 544"/>
                <a:gd name="T13" fmla="*/ 181 h 476"/>
                <a:gd name="T14" fmla="*/ 0 w 544"/>
                <a:gd name="T15" fmla="*/ 204 h 476"/>
                <a:gd name="T16" fmla="*/ 23 w 544"/>
                <a:gd name="T17" fmla="*/ 227 h 476"/>
                <a:gd name="T18" fmla="*/ 0 w 544"/>
                <a:gd name="T19" fmla="*/ 272 h 476"/>
                <a:gd name="T20" fmla="*/ 46 w 544"/>
                <a:gd name="T21" fmla="*/ 295 h 476"/>
                <a:gd name="T22" fmla="*/ 46 w 544"/>
                <a:gd name="T23" fmla="*/ 318 h 476"/>
                <a:gd name="T24" fmla="*/ 0 w 544"/>
                <a:gd name="T25" fmla="*/ 363 h 476"/>
                <a:gd name="T26" fmla="*/ 0 w 544"/>
                <a:gd name="T27" fmla="*/ 408 h 476"/>
                <a:gd name="T28" fmla="*/ 23 w 544"/>
                <a:gd name="T29" fmla="*/ 476 h 476"/>
                <a:gd name="T30" fmla="*/ 46 w 544"/>
                <a:gd name="T31" fmla="*/ 476 h 476"/>
                <a:gd name="T32" fmla="*/ 68 w 544"/>
                <a:gd name="T33" fmla="*/ 408 h 476"/>
                <a:gd name="T34" fmla="*/ 91 w 544"/>
                <a:gd name="T35" fmla="*/ 386 h 476"/>
                <a:gd name="T36" fmla="*/ 136 w 544"/>
                <a:gd name="T37" fmla="*/ 340 h 476"/>
                <a:gd name="T38" fmla="*/ 182 w 544"/>
                <a:gd name="T39" fmla="*/ 340 h 476"/>
                <a:gd name="T40" fmla="*/ 159 w 544"/>
                <a:gd name="T41" fmla="*/ 249 h 476"/>
                <a:gd name="T42" fmla="*/ 250 w 544"/>
                <a:gd name="T43" fmla="*/ 272 h 476"/>
                <a:gd name="T44" fmla="*/ 295 w 544"/>
                <a:gd name="T45" fmla="*/ 181 h 476"/>
                <a:gd name="T46" fmla="*/ 363 w 544"/>
                <a:gd name="T47" fmla="*/ 136 h 476"/>
                <a:gd name="T48" fmla="*/ 431 w 544"/>
                <a:gd name="T49" fmla="*/ 159 h 476"/>
                <a:gd name="T50" fmla="*/ 476 w 544"/>
                <a:gd name="T51" fmla="*/ 159 h 476"/>
                <a:gd name="T52" fmla="*/ 499 w 544"/>
                <a:gd name="T53" fmla="*/ 159 h 476"/>
                <a:gd name="T54" fmla="*/ 544 w 544"/>
                <a:gd name="T55" fmla="*/ 113 h 476"/>
                <a:gd name="T56" fmla="*/ 522 w 544"/>
                <a:gd name="T57" fmla="*/ 68 h 476"/>
                <a:gd name="T58" fmla="*/ 454 w 544"/>
                <a:gd name="T59" fmla="*/ 113 h 476"/>
                <a:gd name="T60" fmla="*/ 408 w 544"/>
                <a:gd name="T61" fmla="*/ 91 h 476"/>
                <a:gd name="T62" fmla="*/ 318 w 544"/>
                <a:gd name="T63" fmla="*/ 91 h 476"/>
                <a:gd name="T64" fmla="*/ 295 w 544"/>
                <a:gd name="T65" fmla="*/ 45 h 476"/>
                <a:gd name="T66" fmla="*/ 295 w 544"/>
                <a:gd name="T67" fmla="*/ 0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4" h="476">
                  <a:moveTo>
                    <a:pt x="295" y="0"/>
                  </a:moveTo>
                  <a:lnTo>
                    <a:pt x="204" y="23"/>
                  </a:lnTo>
                  <a:lnTo>
                    <a:pt x="204" y="68"/>
                  </a:lnTo>
                  <a:lnTo>
                    <a:pt x="159" y="91"/>
                  </a:lnTo>
                  <a:lnTo>
                    <a:pt x="159" y="136"/>
                  </a:lnTo>
                  <a:lnTo>
                    <a:pt x="114" y="159"/>
                  </a:lnTo>
                  <a:lnTo>
                    <a:pt x="46" y="181"/>
                  </a:lnTo>
                  <a:lnTo>
                    <a:pt x="0" y="204"/>
                  </a:lnTo>
                  <a:lnTo>
                    <a:pt x="23" y="227"/>
                  </a:lnTo>
                  <a:lnTo>
                    <a:pt x="0" y="272"/>
                  </a:lnTo>
                  <a:lnTo>
                    <a:pt x="46" y="295"/>
                  </a:lnTo>
                  <a:lnTo>
                    <a:pt x="46" y="318"/>
                  </a:lnTo>
                  <a:lnTo>
                    <a:pt x="0" y="363"/>
                  </a:lnTo>
                  <a:lnTo>
                    <a:pt x="0" y="408"/>
                  </a:lnTo>
                  <a:lnTo>
                    <a:pt x="23" y="476"/>
                  </a:lnTo>
                  <a:lnTo>
                    <a:pt x="46" y="476"/>
                  </a:lnTo>
                  <a:lnTo>
                    <a:pt x="68" y="408"/>
                  </a:lnTo>
                  <a:lnTo>
                    <a:pt x="91" y="386"/>
                  </a:lnTo>
                  <a:lnTo>
                    <a:pt x="136" y="340"/>
                  </a:lnTo>
                  <a:lnTo>
                    <a:pt x="182" y="340"/>
                  </a:lnTo>
                  <a:lnTo>
                    <a:pt x="159" y="249"/>
                  </a:lnTo>
                  <a:lnTo>
                    <a:pt x="250" y="272"/>
                  </a:lnTo>
                  <a:lnTo>
                    <a:pt x="295" y="181"/>
                  </a:lnTo>
                  <a:lnTo>
                    <a:pt x="363" y="136"/>
                  </a:lnTo>
                  <a:lnTo>
                    <a:pt x="431" y="159"/>
                  </a:lnTo>
                  <a:lnTo>
                    <a:pt x="476" y="159"/>
                  </a:lnTo>
                  <a:lnTo>
                    <a:pt x="499" y="159"/>
                  </a:lnTo>
                  <a:lnTo>
                    <a:pt x="544" y="113"/>
                  </a:lnTo>
                  <a:lnTo>
                    <a:pt x="522" y="68"/>
                  </a:lnTo>
                  <a:lnTo>
                    <a:pt x="454" y="113"/>
                  </a:lnTo>
                  <a:lnTo>
                    <a:pt x="408" y="91"/>
                  </a:lnTo>
                  <a:lnTo>
                    <a:pt x="318" y="91"/>
                  </a:lnTo>
                  <a:lnTo>
                    <a:pt x="295" y="45"/>
                  </a:lnTo>
                  <a:lnTo>
                    <a:pt x="295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4" name="Freeform 18">
              <a:extLst>
                <a:ext uri="{FF2B5EF4-FFF2-40B4-BE49-F238E27FC236}">
                  <a16:creationId xmlns:a16="http://schemas.microsoft.com/office/drawing/2014/main" id="{08AFFB20-057A-4757-AB29-FC5BA219C68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0" y="3443"/>
              <a:ext cx="473" cy="300"/>
            </a:xfrm>
            <a:custGeom>
              <a:avLst/>
              <a:gdLst>
                <a:gd name="T0" fmla="*/ 567 w 680"/>
                <a:gd name="T1" fmla="*/ 68 h 431"/>
                <a:gd name="T2" fmla="*/ 544 w 680"/>
                <a:gd name="T3" fmla="*/ 45 h 431"/>
                <a:gd name="T4" fmla="*/ 499 w 680"/>
                <a:gd name="T5" fmla="*/ 45 h 431"/>
                <a:gd name="T6" fmla="*/ 476 w 680"/>
                <a:gd name="T7" fmla="*/ 23 h 431"/>
                <a:gd name="T8" fmla="*/ 408 w 680"/>
                <a:gd name="T9" fmla="*/ 23 h 431"/>
                <a:gd name="T10" fmla="*/ 340 w 680"/>
                <a:gd name="T11" fmla="*/ 0 h 431"/>
                <a:gd name="T12" fmla="*/ 272 w 680"/>
                <a:gd name="T13" fmla="*/ 45 h 431"/>
                <a:gd name="T14" fmla="*/ 227 w 680"/>
                <a:gd name="T15" fmla="*/ 136 h 431"/>
                <a:gd name="T16" fmla="*/ 136 w 680"/>
                <a:gd name="T17" fmla="*/ 113 h 431"/>
                <a:gd name="T18" fmla="*/ 159 w 680"/>
                <a:gd name="T19" fmla="*/ 204 h 431"/>
                <a:gd name="T20" fmla="*/ 113 w 680"/>
                <a:gd name="T21" fmla="*/ 204 h 431"/>
                <a:gd name="T22" fmla="*/ 45 w 680"/>
                <a:gd name="T23" fmla="*/ 272 h 431"/>
                <a:gd name="T24" fmla="*/ 23 w 680"/>
                <a:gd name="T25" fmla="*/ 340 h 431"/>
                <a:gd name="T26" fmla="*/ 45 w 680"/>
                <a:gd name="T27" fmla="*/ 363 h 431"/>
                <a:gd name="T28" fmla="*/ 0 w 680"/>
                <a:gd name="T29" fmla="*/ 386 h 431"/>
                <a:gd name="T30" fmla="*/ 45 w 680"/>
                <a:gd name="T31" fmla="*/ 408 h 431"/>
                <a:gd name="T32" fmla="*/ 68 w 680"/>
                <a:gd name="T33" fmla="*/ 408 h 431"/>
                <a:gd name="T34" fmla="*/ 113 w 680"/>
                <a:gd name="T35" fmla="*/ 431 h 431"/>
                <a:gd name="T36" fmla="*/ 113 w 680"/>
                <a:gd name="T37" fmla="*/ 386 h 431"/>
                <a:gd name="T38" fmla="*/ 136 w 680"/>
                <a:gd name="T39" fmla="*/ 386 h 431"/>
                <a:gd name="T40" fmla="*/ 136 w 680"/>
                <a:gd name="T41" fmla="*/ 340 h 431"/>
                <a:gd name="T42" fmla="*/ 159 w 680"/>
                <a:gd name="T43" fmla="*/ 318 h 431"/>
                <a:gd name="T44" fmla="*/ 181 w 680"/>
                <a:gd name="T45" fmla="*/ 340 h 431"/>
                <a:gd name="T46" fmla="*/ 272 w 680"/>
                <a:gd name="T47" fmla="*/ 250 h 431"/>
                <a:gd name="T48" fmla="*/ 272 w 680"/>
                <a:gd name="T49" fmla="*/ 227 h 431"/>
                <a:gd name="T50" fmla="*/ 295 w 680"/>
                <a:gd name="T51" fmla="*/ 204 h 431"/>
                <a:gd name="T52" fmla="*/ 363 w 680"/>
                <a:gd name="T53" fmla="*/ 204 h 431"/>
                <a:gd name="T54" fmla="*/ 385 w 680"/>
                <a:gd name="T55" fmla="*/ 182 h 431"/>
                <a:gd name="T56" fmla="*/ 476 w 680"/>
                <a:gd name="T57" fmla="*/ 159 h 431"/>
                <a:gd name="T58" fmla="*/ 498 w 680"/>
                <a:gd name="T59" fmla="*/ 191 h 431"/>
                <a:gd name="T60" fmla="*/ 548 w 680"/>
                <a:gd name="T61" fmla="*/ 211 h 431"/>
                <a:gd name="T62" fmla="*/ 567 w 680"/>
                <a:gd name="T63" fmla="*/ 250 h 431"/>
                <a:gd name="T64" fmla="*/ 600 w 680"/>
                <a:gd name="T65" fmla="*/ 337 h 431"/>
                <a:gd name="T66" fmla="*/ 658 w 680"/>
                <a:gd name="T67" fmla="*/ 250 h 431"/>
                <a:gd name="T68" fmla="*/ 680 w 680"/>
                <a:gd name="T69" fmla="*/ 227 h 431"/>
                <a:gd name="T70" fmla="*/ 635 w 680"/>
                <a:gd name="T71" fmla="*/ 204 h 431"/>
                <a:gd name="T72" fmla="*/ 635 w 680"/>
                <a:gd name="T73" fmla="*/ 182 h 431"/>
                <a:gd name="T74" fmla="*/ 658 w 680"/>
                <a:gd name="T75" fmla="*/ 159 h 431"/>
                <a:gd name="T76" fmla="*/ 612 w 680"/>
                <a:gd name="T77" fmla="*/ 136 h 431"/>
                <a:gd name="T78" fmla="*/ 612 w 680"/>
                <a:gd name="T79" fmla="*/ 91 h 431"/>
                <a:gd name="T80" fmla="*/ 567 w 680"/>
                <a:gd name="T81" fmla="*/ 68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80" h="431">
                  <a:moveTo>
                    <a:pt x="567" y="68"/>
                  </a:moveTo>
                  <a:lnTo>
                    <a:pt x="544" y="45"/>
                  </a:lnTo>
                  <a:lnTo>
                    <a:pt x="499" y="45"/>
                  </a:lnTo>
                  <a:lnTo>
                    <a:pt x="476" y="23"/>
                  </a:lnTo>
                  <a:lnTo>
                    <a:pt x="408" y="23"/>
                  </a:lnTo>
                  <a:lnTo>
                    <a:pt x="340" y="0"/>
                  </a:lnTo>
                  <a:lnTo>
                    <a:pt x="272" y="45"/>
                  </a:lnTo>
                  <a:lnTo>
                    <a:pt x="227" y="136"/>
                  </a:lnTo>
                  <a:lnTo>
                    <a:pt x="136" y="113"/>
                  </a:lnTo>
                  <a:lnTo>
                    <a:pt x="159" y="204"/>
                  </a:lnTo>
                  <a:lnTo>
                    <a:pt x="113" y="204"/>
                  </a:lnTo>
                  <a:lnTo>
                    <a:pt x="45" y="272"/>
                  </a:lnTo>
                  <a:lnTo>
                    <a:pt x="23" y="340"/>
                  </a:lnTo>
                  <a:lnTo>
                    <a:pt x="45" y="363"/>
                  </a:lnTo>
                  <a:lnTo>
                    <a:pt x="0" y="386"/>
                  </a:lnTo>
                  <a:lnTo>
                    <a:pt x="45" y="408"/>
                  </a:lnTo>
                  <a:lnTo>
                    <a:pt x="68" y="408"/>
                  </a:lnTo>
                  <a:lnTo>
                    <a:pt x="113" y="431"/>
                  </a:lnTo>
                  <a:lnTo>
                    <a:pt x="113" y="386"/>
                  </a:lnTo>
                  <a:lnTo>
                    <a:pt x="136" y="386"/>
                  </a:lnTo>
                  <a:lnTo>
                    <a:pt x="136" y="340"/>
                  </a:lnTo>
                  <a:lnTo>
                    <a:pt x="159" y="318"/>
                  </a:lnTo>
                  <a:lnTo>
                    <a:pt x="181" y="340"/>
                  </a:lnTo>
                  <a:lnTo>
                    <a:pt x="272" y="250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363" y="204"/>
                  </a:lnTo>
                  <a:lnTo>
                    <a:pt x="385" y="182"/>
                  </a:lnTo>
                  <a:lnTo>
                    <a:pt x="476" y="159"/>
                  </a:lnTo>
                  <a:lnTo>
                    <a:pt x="498" y="191"/>
                  </a:lnTo>
                  <a:lnTo>
                    <a:pt x="548" y="211"/>
                  </a:lnTo>
                  <a:lnTo>
                    <a:pt x="567" y="250"/>
                  </a:lnTo>
                  <a:lnTo>
                    <a:pt x="600" y="337"/>
                  </a:lnTo>
                  <a:lnTo>
                    <a:pt x="658" y="250"/>
                  </a:lnTo>
                  <a:lnTo>
                    <a:pt x="680" y="227"/>
                  </a:lnTo>
                  <a:lnTo>
                    <a:pt x="635" y="204"/>
                  </a:lnTo>
                  <a:lnTo>
                    <a:pt x="635" y="182"/>
                  </a:lnTo>
                  <a:lnTo>
                    <a:pt x="658" y="159"/>
                  </a:lnTo>
                  <a:lnTo>
                    <a:pt x="612" y="136"/>
                  </a:lnTo>
                  <a:lnTo>
                    <a:pt x="612" y="91"/>
                  </a:lnTo>
                  <a:lnTo>
                    <a:pt x="567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5" name="Freeform 19">
              <a:extLst>
                <a:ext uri="{FF2B5EF4-FFF2-40B4-BE49-F238E27FC236}">
                  <a16:creationId xmlns:a16="http://schemas.microsoft.com/office/drawing/2014/main" id="{96A3D7C0-007D-49DC-8D34-957D293FC27D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7" y="3332"/>
              <a:ext cx="221" cy="95"/>
            </a:xfrm>
            <a:custGeom>
              <a:avLst/>
              <a:gdLst>
                <a:gd name="T0" fmla="*/ 0 w 317"/>
                <a:gd name="T1" fmla="*/ 91 h 136"/>
                <a:gd name="T2" fmla="*/ 22 w 317"/>
                <a:gd name="T3" fmla="*/ 136 h 136"/>
                <a:gd name="T4" fmla="*/ 68 w 317"/>
                <a:gd name="T5" fmla="*/ 91 h 136"/>
                <a:gd name="T6" fmla="*/ 136 w 317"/>
                <a:gd name="T7" fmla="*/ 136 h 136"/>
                <a:gd name="T8" fmla="*/ 204 w 317"/>
                <a:gd name="T9" fmla="*/ 114 h 136"/>
                <a:gd name="T10" fmla="*/ 249 w 317"/>
                <a:gd name="T11" fmla="*/ 114 h 136"/>
                <a:gd name="T12" fmla="*/ 295 w 317"/>
                <a:gd name="T13" fmla="*/ 136 h 136"/>
                <a:gd name="T14" fmla="*/ 317 w 317"/>
                <a:gd name="T15" fmla="*/ 114 h 136"/>
                <a:gd name="T16" fmla="*/ 272 w 317"/>
                <a:gd name="T17" fmla="*/ 91 h 136"/>
                <a:gd name="T18" fmla="*/ 227 w 317"/>
                <a:gd name="T19" fmla="*/ 46 h 136"/>
                <a:gd name="T20" fmla="*/ 204 w 317"/>
                <a:gd name="T21" fmla="*/ 0 h 136"/>
                <a:gd name="T22" fmla="*/ 181 w 317"/>
                <a:gd name="T23" fmla="*/ 23 h 136"/>
                <a:gd name="T24" fmla="*/ 136 w 317"/>
                <a:gd name="T25" fmla="*/ 0 h 136"/>
                <a:gd name="T26" fmla="*/ 66 w 317"/>
                <a:gd name="T27" fmla="*/ 18 h 136"/>
                <a:gd name="T28" fmla="*/ 48 w 317"/>
                <a:gd name="T29" fmla="*/ 36 h 136"/>
                <a:gd name="T30" fmla="*/ 11 w 317"/>
                <a:gd name="T31" fmla="*/ 17 h 136"/>
                <a:gd name="T32" fmla="*/ 20 w 317"/>
                <a:gd name="T33" fmla="*/ 50 h 136"/>
                <a:gd name="T34" fmla="*/ 0 w 317"/>
                <a:gd name="T35" fmla="*/ 91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17" h="136">
                  <a:moveTo>
                    <a:pt x="0" y="91"/>
                  </a:moveTo>
                  <a:lnTo>
                    <a:pt x="22" y="136"/>
                  </a:lnTo>
                  <a:lnTo>
                    <a:pt x="68" y="91"/>
                  </a:lnTo>
                  <a:lnTo>
                    <a:pt x="136" y="136"/>
                  </a:lnTo>
                  <a:lnTo>
                    <a:pt x="204" y="114"/>
                  </a:lnTo>
                  <a:lnTo>
                    <a:pt x="249" y="114"/>
                  </a:lnTo>
                  <a:lnTo>
                    <a:pt x="295" y="136"/>
                  </a:lnTo>
                  <a:lnTo>
                    <a:pt x="317" y="114"/>
                  </a:lnTo>
                  <a:lnTo>
                    <a:pt x="272" y="91"/>
                  </a:lnTo>
                  <a:lnTo>
                    <a:pt x="227" y="46"/>
                  </a:lnTo>
                  <a:lnTo>
                    <a:pt x="204" y="0"/>
                  </a:lnTo>
                  <a:lnTo>
                    <a:pt x="181" y="23"/>
                  </a:lnTo>
                  <a:lnTo>
                    <a:pt x="136" y="0"/>
                  </a:lnTo>
                  <a:lnTo>
                    <a:pt x="66" y="18"/>
                  </a:lnTo>
                  <a:lnTo>
                    <a:pt x="48" y="36"/>
                  </a:lnTo>
                  <a:lnTo>
                    <a:pt x="11" y="17"/>
                  </a:lnTo>
                  <a:lnTo>
                    <a:pt x="20" y="50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6" name="Freeform 20">
              <a:extLst>
                <a:ext uri="{FF2B5EF4-FFF2-40B4-BE49-F238E27FC236}">
                  <a16:creationId xmlns:a16="http://schemas.microsoft.com/office/drawing/2014/main" id="{84BB12BC-0A82-4489-B69B-357D6021862D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1" y="3395"/>
              <a:ext cx="269" cy="206"/>
            </a:xfrm>
            <a:custGeom>
              <a:avLst/>
              <a:gdLst>
                <a:gd name="T0" fmla="*/ 340 w 386"/>
                <a:gd name="T1" fmla="*/ 23 h 295"/>
                <a:gd name="T2" fmla="*/ 318 w 386"/>
                <a:gd name="T3" fmla="*/ 45 h 295"/>
                <a:gd name="T4" fmla="*/ 272 w 386"/>
                <a:gd name="T5" fmla="*/ 23 h 295"/>
                <a:gd name="T6" fmla="*/ 227 w 386"/>
                <a:gd name="T7" fmla="*/ 23 h 295"/>
                <a:gd name="T8" fmla="*/ 159 w 386"/>
                <a:gd name="T9" fmla="*/ 45 h 295"/>
                <a:gd name="T10" fmla="*/ 91 w 386"/>
                <a:gd name="T11" fmla="*/ 0 h 295"/>
                <a:gd name="T12" fmla="*/ 0 w 386"/>
                <a:gd name="T13" fmla="*/ 91 h 295"/>
                <a:gd name="T14" fmla="*/ 23 w 386"/>
                <a:gd name="T15" fmla="*/ 113 h 295"/>
                <a:gd name="T16" fmla="*/ 68 w 386"/>
                <a:gd name="T17" fmla="*/ 113 h 295"/>
                <a:gd name="T18" fmla="*/ 91 w 386"/>
                <a:gd name="T19" fmla="*/ 136 h 295"/>
                <a:gd name="T20" fmla="*/ 136 w 386"/>
                <a:gd name="T21" fmla="*/ 159 h 295"/>
                <a:gd name="T22" fmla="*/ 136 w 386"/>
                <a:gd name="T23" fmla="*/ 204 h 295"/>
                <a:gd name="T24" fmla="*/ 182 w 386"/>
                <a:gd name="T25" fmla="*/ 227 h 295"/>
                <a:gd name="T26" fmla="*/ 159 w 386"/>
                <a:gd name="T27" fmla="*/ 250 h 295"/>
                <a:gd name="T28" fmla="*/ 159 w 386"/>
                <a:gd name="T29" fmla="*/ 272 h 295"/>
                <a:gd name="T30" fmla="*/ 204 w 386"/>
                <a:gd name="T31" fmla="*/ 295 h 295"/>
                <a:gd name="T32" fmla="*/ 227 w 386"/>
                <a:gd name="T33" fmla="*/ 272 h 295"/>
                <a:gd name="T34" fmla="*/ 250 w 386"/>
                <a:gd name="T35" fmla="*/ 250 h 295"/>
                <a:gd name="T36" fmla="*/ 295 w 386"/>
                <a:gd name="T37" fmla="*/ 250 h 295"/>
                <a:gd name="T38" fmla="*/ 340 w 386"/>
                <a:gd name="T39" fmla="*/ 204 h 295"/>
                <a:gd name="T40" fmla="*/ 363 w 386"/>
                <a:gd name="T41" fmla="*/ 204 h 295"/>
                <a:gd name="T42" fmla="*/ 363 w 386"/>
                <a:gd name="T43" fmla="*/ 181 h 295"/>
                <a:gd name="T44" fmla="*/ 386 w 386"/>
                <a:gd name="T45" fmla="*/ 159 h 295"/>
                <a:gd name="T46" fmla="*/ 340 w 386"/>
                <a:gd name="T47" fmla="*/ 113 h 295"/>
                <a:gd name="T48" fmla="*/ 363 w 386"/>
                <a:gd name="T49" fmla="*/ 68 h 295"/>
                <a:gd name="T50" fmla="*/ 386 w 386"/>
                <a:gd name="T51" fmla="*/ 45 h 295"/>
                <a:gd name="T52" fmla="*/ 363 w 386"/>
                <a:gd name="T53" fmla="*/ 23 h 295"/>
                <a:gd name="T54" fmla="*/ 340 w 386"/>
                <a:gd name="T55" fmla="*/ 23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86" h="295">
                  <a:moveTo>
                    <a:pt x="340" y="23"/>
                  </a:moveTo>
                  <a:lnTo>
                    <a:pt x="318" y="45"/>
                  </a:lnTo>
                  <a:lnTo>
                    <a:pt x="272" y="23"/>
                  </a:lnTo>
                  <a:lnTo>
                    <a:pt x="227" y="23"/>
                  </a:lnTo>
                  <a:lnTo>
                    <a:pt x="159" y="45"/>
                  </a:lnTo>
                  <a:lnTo>
                    <a:pt x="91" y="0"/>
                  </a:lnTo>
                  <a:lnTo>
                    <a:pt x="0" y="91"/>
                  </a:lnTo>
                  <a:lnTo>
                    <a:pt x="23" y="113"/>
                  </a:lnTo>
                  <a:lnTo>
                    <a:pt x="68" y="113"/>
                  </a:lnTo>
                  <a:lnTo>
                    <a:pt x="91" y="136"/>
                  </a:lnTo>
                  <a:lnTo>
                    <a:pt x="136" y="159"/>
                  </a:lnTo>
                  <a:lnTo>
                    <a:pt x="136" y="204"/>
                  </a:lnTo>
                  <a:lnTo>
                    <a:pt x="182" y="227"/>
                  </a:lnTo>
                  <a:lnTo>
                    <a:pt x="159" y="250"/>
                  </a:lnTo>
                  <a:lnTo>
                    <a:pt x="159" y="272"/>
                  </a:lnTo>
                  <a:lnTo>
                    <a:pt x="204" y="295"/>
                  </a:lnTo>
                  <a:lnTo>
                    <a:pt x="227" y="272"/>
                  </a:lnTo>
                  <a:lnTo>
                    <a:pt x="250" y="250"/>
                  </a:lnTo>
                  <a:lnTo>
                    <a:pt x="295" y="250"/>
                  </a:lnTo>
                  <a:lnTo>
                    <a:pt x="340" y="204"/>
                  </a:lnTo>
                  <a:lnTo>
                    <a:pt x="363" y="204"/>
                  </a:lnTo>
                  <a:lnTo>
                    <a:pt x="363" y="181"/>
                  </a:lnTo>
                  <a:lnTo>
                    <a:pt x="386" y="159"/>
                  </a:lnTo>
                  <a:lnTo>
                    <a:pt x="340" y="113"/>
                  </a:lnTo>
                  <a:lnTo>
                    <a:pt x="363" y="68"/>
                  </a:lnTo>
                  <a:lnTo>
                    <a:pt x="386" y="45"/>
                  </a:lnTo>
                  <a:lnTo>
                    <a:pt x="363" y="23"/>
                  </a:lnTo>
                  <a:lnTo>
                    <a:pt x="340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7" name="Freeform 21">
              <a:extLst>
                <a:ext uri="{FF2B5EF4-FFF2-40B4-BE49-F238E27FC236}">
                  <a16:creationId xmlns:a16="http://schemas.microsoft.com/office/drawing/2014/main" id="{741D838E-9A81-4E45-988C-DC1E5DE2AD6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6" y="3332"/>
              <a:ext cx="110" cy="111"/>
            </a:xfrm>
            <a:custGeom>
              <a:avLst/>
              <a:gdLst>
                <a:gd name="T0" fmla="*/ 159 w 159"/>
                <a:gd name="T1" fmla="*/ 0 h 159"/>
                <a:gd name="T2" fmla="*/ 91 w 159"/>
                <a:gd name="T3" fmla="*/ 23 h 159"/>
                <a:gd name="T4" fmla="*/ 23 w 159"/>
                <a:gd name="T5" fmla="*/ 91 h 159"/>
                <a:gd name="T6" fmla="*/ 0 w 159"/>
                <a:gd name="T7" fmla="*/ 91 h 159"/>
                <a:gd name="T8" fmla="*/ 23 w 159"/>
                <a:gd name="T9" fmla="*/ 136 h 159"/>
                <a:gd name="T10" fmla="*/ 46 w 159"/>
                <a:gd name="T11" fmla="*/ 159 h 159"/>
                <a:gd name="T12" fmla="*/ 68 w 159"/>
                <a:gd name="T13" fmla="*/ 136 h 159"/>
                <a:gd name="T14" fmla="*/ 91 w 159"/>
                <a:gd name="T15" fmla="*/ 136 h 159"/>
                <a:gd name="T16" fmla="*/ 114 w 159"/>
                <a:gd name="T17" fmla="*/ 114 h 159"/>
                <a:gd name="T18" fmla="*/ 91 w 159"/>
                <a:gd name="T19" fmla="*/ 91 h 159"/>
                <a:gd name="T20" fmla="*/ 114 w 159"/>
                <a:gd name="T21" fmla="*/ 46 h 159"/>
                <a:gd name="T22" fmla="*/ 159 w 159"/>
                <a:gd name="T23" fmla="*/ 23 h 159"/>
                <a:gd name="T24" fmla="*/ 159 w 159"/>
                <a:gd name="T25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9" h="159">
                  <a:moveTo>
                    <a:pt x="159" y="0"/>
                  </a:moveTo>
                  <a:lnTo>
                    <a:pt x="91" y="23"/>
                  </a:lnTo>
                  <a:lnTo>
                    <a:pt x="23" y="91"/>
                  </a:lnTo>
                  <a:lnTo>
                    <a:pt x="0" y="91"/>
                  </a:lnTo>
                  <a:lnTo>
                    <a:pt x="23" y="136"/>
                  </a:lnTo>
                  <a:lnTo>
                    <a:pt x="46" y="159"/>
                  </a:lnTo>
                  <a:lnTo>
                    <a:pt x="68" y="136"/>
                  </a:lnTo>
                  <a:lnTo>
                    <a:pt x="91" y="136"/>
                  </a:lnTo>
                  <a:lnTo>
                    <a:pt x="114" y="114"/>
                  </a:lnTo>
                  <a:lnTo>
                    <a:pt x="91" y="91"/>
                  </a:lnTo>
                  <a:lnTo>
                    <a:pt x="114" y="46"/>
                  </a:lnTo>
                  <a:lnTo>
                    <a:pt x="159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8" name="Freeform 22">
              <a:extLst>
                <a:ext uri="{FF2B5EF4-FFF2-40B4-BE49-F238E27FC236}">
                  <a16:creationId xmlns:a16="http://schemas.microsoft.com/office/drawing/2014/main" id="{9D1C2CF5-A948-4477-8C5F-186E72DDC57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8" y="3095"/>
              <a:ext cx="332" cy="269"/>
            </a:xfrm>
            <a:custGeom>
              <a:avLst/>
              <a:gdLst>
                <a:gd name="T0" fmla="*/ 340 w 476"/>
                <a:gd name="T1" fmla="*/ 0 h 386"/>
                <a:gd name="T2" fmla="*/ 317 w 476"/>
                <a:gd name="T3" fmla="*/ 0 h 386"/>
                <a:gd name="T4" fmla="*/ 294 w 476"/>
                <a:gd name="T5" fmla="*/ 46 h 386"/>
                <a:gd name="T6" fmla="*/ 249 w 476"/>
                <a:gd name="T7" fmla="*/ 46 h 386"/>
                <a:gd name="T8" fmla="*/ 226 w 476"/>
                <a:gd name="T9" fmla="*/ 91 h 386"/>
                <a:gd name="T10" fmla="*/ 136 w 476"/>
                <a:gd name="T11" fmla="*/ 91 h 386"/>
                <a:gd name="T12" fmla="*/ 90 w 476"/>
                <a:gd name="T13" fmla="*/ 46 h 386"/>
                <a:gd name="T14" fmla="*/ 68 w 476"/>
                <a:gd name="T15" fmla="*/ 68 h 386"/>
                <a:gd name="T16" fmla="*/ 22 w 476"/>
                <a:gd name="T17" fmla="*/ 68 h 386"/>
                <a:gd name="T18" fmla="*/ 22 w 476"/>
                <a:gd name="T19" fmla="*/ 91 h 386"/>
                <a:gd name="T20" fmla="*/ 22 w 476"/>
                <a:gd name="T21" fmla="*/ 136 h 386"/>
                <a:gd name="T22" fmla="*/ 0 w 476"/>
                <a:gd name="T23" fmla="*/ 159 h 386"/>
                <a:gd name="T24" fmla="*/ 0 w 476"/>
                <a:gd name="T25" fmla="*/ 227 h 386"/>
                <a:gd name="T26" fmla="*/ 45 w 476"/>
                <a:gd name="T27" fmla="*/ 204 h 386"/>
                <a:gd name="T28" fmla="*/ 90 w 476"/>
                <a:gd name="T29" fmla="*/ 250 h 386"/>
                <a:gd name="T30" fmla="*/ 90 w 476"/>
                <a:gd name="T31" fmla="*/ 272 h 386"/>
                <a:gd name="T32" fmla="*/ 136 w 476"/>
                <a:gd name="T33" fmla="*/ 272 h 386"/>
                <a:gd name="T34" fmla="*/ 158 w 476"/>
                <a:gd name="T35" fmla="*/ 250 h 386"/>
                <a:gd name="T36" fmla="*/ 181 w 476"/>
                <a:gd name="T37" fmla="*/ 272 h 386"/>
                <a:gd name="T38" fmla="*/ 204 w 476"/>
                <a:gd name="T39" fmla="*/ 250 h 386"/>
                <a:gd name="T40" fmla="*/ 204 w 476"/>
                <a:gd name="T41" fmla="*/ 272 h 386"/>
                <a:gd name="T42" fmla="*/ 226 w 476"/>
                <a:gd name="T43" fmla="*/ 250 h 386"/>
                <a:gd name="T44" fmla="*/ 294 w 476"/>
                <a:gd name="T45" fmla="*/ 272 h 386"/>
                <a:gd name="T46" fmla="*/ 317 w 476"/>
                <a:gd name="T47" fmla="*/ 272 h 386"/>
                <a:gd name="T48" fmla="*/ 362 w 476"/>
                <a:gd name="T49" fmla="*/ 340 h 386"/>
                <a:gd name="T50" fmla="*/ 408 w 476"/>
                <a:gd name="T51" fmla="*/ 386 h 386"/>
                <a:gd name="T52" fmla="*/ 408 w 476"/>
                <a:gd name="T53" fmla="*/ 340 h 386"/>
                <a:gd name="T54" fmla="*/ 453 w 476"/>
                <a:gd name="T55" fmla="*/ 340 h 386"/>
                <a:gd name="T56" fmla="*/ 453 w 476"/>
                <a:gd name="T57" fmla="*/ 295 h 386"/>
                <a:gd name="T58" fmla="*/ 476 w 476"/>
                <a:gd name="T59" fmla="*/ 272 h 386"/>
                <a:gd name="T60" fmla="*/ 476 w 476"/>
                <a:gd name="T61" fmla="*/ 227 h 386"/>
                <a:gd name="T62" fmla="*/ 453 w 476"/>
                <a:gd name="T63" fmla="*/ 182 h 386"/>
                <a:gd name="T64" fmla="*/ 453 w 476"/>
                <a:gd name="T65" fmla="*/ 114 h 386"/>
                <a:gd name="T66" fmla="*/ 430 w 476"/>
                <a:gd name="T67" fmla="*/ 159 h 386"/>
                <a:gd name="T68" fmla="*/ 385 w 476"/>
                <a:gd name="T69" fmla="*/ 182 h 386"/>
                <a:gd name="T70" fmla="*/ 340 w 476"/>
                <a:gd name="T71" fmla="*/ 159 h 386"/>
                <a:gd name="T72" fmla="*/ 362 w 476"/>
                <a:gd name="T73" fmla="*/ 114 h 386"/>
                <a:gd name="T74" fmla="*/ 317 w 476"/>
                <a:gd name="T75" fmla="*/ 91 h 386"/>
                <a:gd name="T76" fmla="*/ 340 w 476"/>
                <a:gd name="T77" fmla="*/ 46 h 386"/>
                <a:gd name="T78" fmla="*/ 340 w 476"/>
                <a:gd name="T79" fmla="*/ 0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76" h="386">
                  <a:moveTo>
                    <a:pt x="340" y="0"/>
                  </a:moveTo>
                  <a:lnTo>
                    <a:pt x="317" y="0"/>
                  </a:lnTo>
                  <a:lnTo>
                    <a:pt x="294" y="46"/>
                  </a:lnTo>
                  <a:lnTo>
                    <a:pt x="249" y="46"/>
                  </a:lnTo>
                  <a:lnTo>
                    <a:pt x="226" y="91"/>
                  </a:lnTo>
                  <a:lnTo>
                    <a:pt x="136" y="91"/>
                  </a:lnTo>
                  <a:lnTo>
                    <a:pt x="90" y="46"/>
                  </a:lnTo>
                  <a:lnTo>
                    <a:pt x="68" y="68"/>
                  </a:lnTo>
                  <a:lnTo>
                    <a:pt x="22" y="68"/>
                  </a:lnTo>
                  <a:lnTo>
                    <a:pt x="22" y="91"/>
                  </a:lnTo>
                  <a:lnTo>
                    <a:pt x="22" y="136"/>
                  </a:lnTo>
                  <a:lnTo>
                    <a:pt x="0" y="159"/>
                  </a:lnTo>
                  <a:lnTo>
                    <a:pt x="0" y="227"/>
                  </a:lnTo>
                  <a:lnTo>
                    <a:pt x="45" y="204"/>
                  </a:lnTo>
                  <a:lnTo>
                    <a:pt x="90" y="250"/>
                  </a:lnTo>
                  <a:lnTo>
                    <a:pt x="90" y="272"/>
                  </a:lnTo>
                  <a:lnTo>
                    <a:pt x="136" y="272"/>
                  </a:lnTo>
                  <a:lnTo>
                    <a:pt x="158" y="250"/>
                  </a:lnTo>
                  <a:lnTo>
                    <a:pt x="181" y="272"/>
                  </a:lnTo>
                  <a:lnTo>
                    <a:pt x="204" y="250"/>
                  </a:lnTo>
                  <a:lnTo>
                    <a:pt x="204" y="272"/>
                  </a:lnTo>
                  <a:lnTo>
                    <a:pt x="226" y="250"/>
                  </a:lnTo>
                  <a:lnTo>
                    <a:pt x="294" y="272"/>
                  </a:lnTo>
                  <a:lnTo>
                    <a:pt x="317" y="272"/>
                  </a:lnTo>
                  <a:lnTo>
                    <a:pt x="362" y="340"/>
                  </a:lnTo>
                  <a:lnTo>
                    <a:pt x="408" y="386"/>
                  </a:lnTo>
                  <a:lnTo>
                    <a:pt x="408" y="340"/>
                  </a:lnTo>
                  <a:lnTo>
                    <a:pt x="453" y="340"/>
                  </a:lnTo>
                  <a:lnTo>
                    <a:pt x="453" y="295"/>
                  </a:lnTo>
                  <a:lnTo>
                    <a:pt x="476" y="272"/>
                  </a:lnTo>
                  <a:lnTo>
                    <a:pt x="476" y="227"/>
                  </a:lnTo>
                  <a:lnTo>
                    <a:pt x="453" y="182"/>
                  </a:lnTo>
                  <a:lnTo>
                    <a:pt x="453" y="114"/>
                  </a:lnTo>
                  <a:lnTo>
                    <a:pt x="430" y="159"/>
                  </a:lnTo>
                  <a:lnTo>
                    <a:pt x="385" y="182"/>
                  </a:lnTo>
                  <a:lnTo>
                    <a:pt x="340" y="159"/>
                  </a:lnTo>
                  <a:lnTo>
                    <a:pt x="362" y="114"/>
                  </a:lnTo>
                  <a:lnTo>
                    <a:pt x="317" y="91"/>
                  </a:lnTo>
                  <a:lnTo>
                    <a:pt x="340" y="46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59" name="Freeform 23">
              <a:extLst>
                <a:ext uri="{FF2B5EF4-FFF2-40B4-BE49-F238E27FC236}">
                  <a16:creationId xmlns:a16="http://schemas.microsoft.com/office/drawing/2014/main" id="{6F4ADD98-1972-4D44-9FE8-31E2B922376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9" y="2905"/>
              <a:ext cx="490" cy="317"/>
            </a:xfrm>
            <a:custGeom>
              <a:avLst/>
              <a:gdLst>
                <a:gd name="T0" fmla="*/ 23 w 703"/>
                <a:gd name="T1" fmla="*/ 272 h 454"/>
                <a:gd name="T2" fmla="*/ 23 w 703"/>
                <a:gd name="T3" fmla="*/ 318 h 454"/>
                <a:gd name="T4" fmla="*/ 0 w 703"/>
                <a:gd name="T5" fmla="*/ 363 h 454"/>
                <a:gd name="T6" fmla="*/ 45 w 703"/>
                <a:gd name="T7" fmla="*/ 386 h 454"/>
                <a:gd name="T8" fmla="*/ 23 w 703"/>
                <a:gd name="T9" fmla="*/ 431 h 454"/>
                <a:gd name="T10" fmla="*/ 68 w 703"/>
                <a:gd name="T11" fmla="*/ 454 h 454"/>
                <a:gd name="T12" fmla="*/ 113 w 703"/>
                <a:gd name="T13" fmla="*/ 431 h 454"/>
                <a:gd name="T14" fmla="*/ 136 w 703"/>
                <a:gd name="T15" fmla="*/ 386 h 454"/>
                <a:gd name="T16" fmla="*/ 182 w 703"/>
                <a:gd name="T17" fmla="*/ 318 h 454"/>
                <a:gd name="T18" fmla="*/ 204 w 703"/>
                <a:gd name="T19" fmla="*/ 295 h 454"/>
                <a:gd name="T20" fmla="*/ 272 w 703"/>
                <a:gd name="T21" fmla="*/ 272 h 454"/>
                <a:gd name="T22" fmla="*/ 340 w 703"/>
                <a:gd name="T23" fmla="*/ 272 h 454"/>
                <a:gd name="T24" fmla="*/ 408 w 703"/>
                <a:gd name="T25" fmla="*/ 295 h 454"/>
                <a:gd name="T26" fmla="*/ 408 w 703"/>
                <a:gd name="T27" fmla="*/ 272 h 454"/>
                <a:gd name="T28" fmla="*/ 408 w 703"/>
                <a:gd name="T29" fmla="*/ 249 h 454"/>
                <a:gd name="T30" fmla="*/ 454 w 703"/>
                <a:gd name="T31" fmla="*/ 227 h 454"/>
                <a:gd name="T32" fmla="*/ 499 w 703"/>
                <a:gd name="T33" fmla="*/ 181 h 454"/>
                <a:gd name="T34" fmla="*/ 567 w 703"/>
                <a:gd name="T35" fmla="*/ 227 h 454"/>
                <a:gd name="T36" fmla="*/ 590 w 703"/>
                <a:gd name="T37" fmla="*/ 227 h 454"/>
                <a:gd name="T38" fmla="*/ 612 w 703"/>
                <a:gd name="T39" fmla="*/ 159 h 454"/>
                <a:gd name="T40" fmla="*/ 680 w 703"/>
                <a:gd name="T41" fmla="*/ 159 h 454"/>
                <a:gd name="T42" fmla="*/ 703 w 703"/>
                <a:gd name="T43" fmla="*/ 91 h 454"/>
                <a:gd name="T44" fmla="*/ 635 w 703"/>
                <a:gd name="T45" fmla="*/ 68 h 454"/>
                <a:gd name="T46" fmla="*/ 635 w 703"/>
                <a:gd name="T47" fmla="*/ 23 h 454"/>
                <a:gd name="T48" fmla="*/ 680 w 703"/>
                <a:gd name="T49" fmla="*/ 23 h 454"/>
                <a:gd name="T50" fmla="*/ 635 w 703"/>
                <a:gd name="T51" fmla="*/ 0 h 454"/>
                <a:gd name="T52" fmla="*/ 590 w 703"/>
                <a:gd name="T53" fmla="*/ 23 h 454"/>
                <a:gd name="T54" fmla="*/ 522 w 703"/>
                <a:gd name="T55" fmla="*/ 0 h 454"/>
                <a:gd name="T56" fmla="*/ 499 w 703"/>
                <a:gd name="T57" fmla="*/ 23 h 454"/>
                <a:gd name="T58" fmla="*/ 454 w 703"/>
                <a:gd name="T59" fmla="*/ 23 h 454"/>
                <a:gd name="T60" fmla="*/ 476 w 703"/>
                <a:gd name="T61" fmla="*/ 45 h 454"/>
                <a:gd name="T62" fmla="*/ 454 w 703"/>
                <a:gd name="T63" fmla="*/ 91 h 454"/>
                <a:gd name="T64" fmla="*/ 363 w 703"/>
                <a:gd name="T65" fmla="*/ 113 h 454"/>
                <a:gd name="T66" fmla="*/ 272 w 703"/>
                <a:gd name="T67" fmla="*/ 159 h 454"/>
                <a:gd name="T68" fmla="*/ 159 w 703"/>
                <a:gd name="T69" fmla="*/ 227 h 454"/>
                <a:gd name="T70" fmla="*/ 113 w 703"/>
                <a:gd name="T71" fmla="*/ 249 h 454"/>
                <a:gd name="T72" fmla="*/ 91 w 703"/>
                <a:gd name="T73" fmla="*/ 272 h 454"/>
                <a:gd name="T74" fmla="*/ 23 w 703"/>
                <a:gd name="T75" fmla="*/ 272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3" h="454">
                  <a:moveTo>
                    <a:pt x="23" y="272"/>
                  </a:moveTo>
                  <a:lnTo>
                    <a:pt x="23" y="318"/>
                  </a:lnTo>
                  <a:lnTo>
                    <a:pt x="0" y="363"/>
                  </a:lnTo>
                  <a:lnTo>
                    <a:pt x="45" y="386"/>
                  </a:lnTo>
                  <a:lnTo>
                    <a:pt x="23" y="431"/>
                  </a:lnTo>
                  <a:lnTo>
                    <a:pt x="68" y="454"/>
                  </a:lnTo>
                  <a:lnTo>
                    <a:pt x="113" y="431"/>
                  </a:lnTo>
                  <a:lnTo>
                    <a:pt x="136" y="386"/>
                  </a:lnTo>
                  <a:lnTo>
                    <a:pt x="182" y="318"/>
                  </a:lnTo>
                  <a:lnTo>
                    <a:pt x="204" y="295"/>
                  </a:lnTo>
                  <a:lnTo>
                    <a:pt x="272" y="272"/>
                  </a:lnTo>
                  <a:lnTo>
                    <a:pt x="340" y="272"/>
                  </a:lnTo>
                  <a:lnTo>
                    <a:pt x="408" y="295"/>
                  </a:lnTo>
                  <a:lnTo>
                    <a:pt x="408" y="272"/>
                  </a:lnTo>
                  <a:lnTo>
                    <a:pt x="408" y="249"/>
                  </a:lnTo>
                  <a:lnTo>
                    <a:pt x="454" y="227"/>
                  </a:lnTo>
                  <a:lnTo>
                    <a:pt x="499" y="181"/>
                  </a:lnTo>
                  <a:lnTo>
                    <a:pt x="567" y="227"/>
                  </a:lnTo>
                  <a:lnTo>
                    <a:pt x="590" y="227"/>
                  </a:lnTo>
                  <a:lnTo>
                    <a:pt x="612" y="159"/>
                  </a:lnTo>
                  <a:lnTo>
                    <a:pt x="680" y="159"/>
                  </a:lnTo>
                  <a:lnTo>
                    <a:pt x="703" y="91"/>
                  </a:lnTo>
                  <a:lnTo>
                    <a:pt x="635" y="68"/>
                  </a:lnTo>
                  <a:lnTo>
                    <a:pt x="635" y="23"/>
                  </a:lnTo>
                  <a:lnTo>
                    <a:pt x="680" y="23"/>
                  </a:lnTo>
                  <a:lnTo>
                    <a:pt x="635" y="0"/>
                  </a:lnTo>
                  <a:lnTo>
                    <a:pt x="590" y="23"/>
                  </a:lnTo>
                  <a:lnTo>
                    <a:pt x="522" y="0"/>
                  </a:lnTo>
                  <a:lnTo>
                    <a:pt x="499" y="23"/>
                  </a:lnTo>
                  <a:lnTo>
                    <a:pt x="454" y="23"/>
                  </a:lnTo>
                  <a:lnTo>
                    <a:pt x="476" y="45"/>
                  </a:lnTo>
                  <a:lnTo>
                    <a:pt x="454" y="91"/>
                  </a:lnTo>
                  <a:lnTo>
                    <a:pt x="363" y="113"/>
                  </a:lnTo>
                  <a:lnTo>
                    <a:pt x="272" y="159"/>
                  </a:lnTo>
                  <a:lnTo>
                    <a:pt x="159" y="227"/>
                  </a:lnTo>
                  <a:lnTo>
                    <a:pt x="113" y="249"/>
                  </a:lnTo>
                  <a:lnTo>
                    <a:pt x="91" y="272"/>
                  </a:lnTo>
                  <a:lnTo>
                    <a:pt x="23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62" name="Freeform 26">
              <a:extLst>
                <a:ext uri="{FF2B5EF4-FFF2-40B4-BE49-F238E27FC236}">
                  <a16:creationId xmlns:a16="http://schemas.microsoft.com/office/drawing/2014/main" id="{DA0F29FF-B10C-4100-BBB2-479C9FAD8B40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4" y="187"/>
              <a:ext cx="1596" cy="1311"/>
            </a:xfrm>
            <a:custGeom>
              <a:avLst/>
              <a:gdLst>
                <a:gd name="T0" fmla="*/ 114 w 2291"/>
                <a:gd name="T1" fmla="*/ 1588 h 1882"/>
                <a:gd name="T2" fmla="*/ 23 w 2291"/>
                <a:gd name="T3" fmla="*/ 1701 h 1882"/>
                <a:gd name="T4" fmla="*/ 0 w 2291"/>
                <a:gd name="T5" fmla="*/ 1860 h 1882"/>
                <a:gd name="T6" fmla="*/ 114 w 2291"/>
                <a:gd name="T7" fmla="*/ 1814 h 1882"/>
                <a:gd name="T8" fmla="*/ 182 w 2291"/>
                <a:gd name="T9" fmla="*/ 1746 h 1882"/>
                <a:gd name="T10" fmla="*/ 272 w 2291"/>
                <a:gd name="T11" fmla="*/ 1701 h 1882"/>
                <a:gd name="T12" fmla="*/ 386 w 2291"/>
                <a:gd name="T13" fmla="*/ 1814 h 1882"/>
                <a:gd name="T14" fmla="*/ 409 w 2291"/>
                <a:gd name="T15" fmla="*/ 1701 h 1882"/>
                <a:gd name="T16" fmla="*/ 272 w 2291"/>
                <a:gd name="T17" fmla="*/ 1565 h 1882"/>
                <a:gd name="T18" fmla="*/ 182 w 2291"/>
                <a:gd name="T19" fmla="*/ 1452 h 1882"/>
                <a:gd name="T20" fmla="*/ 318 w 2291"/>
                <a:gd name="T21" fmla="*/ 1316 h 1882"/>
                <a:gd name="T22" fmla="*/ 386 w 2291"/>
                <a:gd name="T23" fmla="*/ 1338 h 1882"/>
                <a:gd name="T24" fmla="*/ 409 w 2291"/>
                <a:gd name="T25" fmla="*/ 1384 h 1882"/>
                <a:gd name="T26" fmla="*/ 454 w 2291"/>
                <a:gd name="T27" fmla="*/ 1474 h 1882"/>
                <a:gd name="T28" fmla="*/ 567 w 2291"/>
                <a:gd name="T29" fmla="*/ 1452 h 1882"/>
                <a:gd name="T30" fmla="*/ 794 w 2291"/>
                <a:gd name="T31" fmla="*/ 1429 h 1882"/>
                <a:gd name="T32" fmla="*/ 907 w 2291"/>
                <a:gd name="T33" fmla="*/ 1542 h 1882"/>
                <a:gd name="T34" fmla="*/ 1089 w 2291"/>
                <a:gd name="T35" fmla="*/ 1746 h 1882"/>
                <a:gd name="T36" fmla="*/ 1225 w 2291"/>
                <a:gd name="T37" fmla="*/ 1882 h 1882"/>
                <a:gd name="T38" fmla="*/ 1270 w 2291"/>
                <a:gd name="T39" fmla="*/ 1724 h 1882"/>
                <a:gd name="T40" fmla="*/ 1679 w 2291"/>
                <a:gd name="T41" fmla="*/ 1474 h 1882"/>
                <a:gd name="T42" fmla="*/ 1792 w 2291"/>
                <a:gd name="T43" fmla="*/ 1520 h 1882"/>
                <a:gd name="T44" fmla="*/ 1928 w 2291"/>
                <a:gd name="T45" fmla="*/ 1497 h 1882"/>
                <a:gd name="T46" fmla="*/ 1996 w 2291"/>
                <a:gd name="T47" fmla="*/ 1542 h 1882"/>
                <a:gd name="T48" fmla="*/ 2223 w 2291"/>
                <a:gd name="T49" fmla="*/ 1497 h 1882"/>
                <a:gd name="T50" fmla="*/ 2178 w 2291"/>
                <a:gd name="T51" fmla="*/ 1452 h 1882"/>
                <a:gd name="T52" fmla="*/ 2155 w 2291"/>
                <a:gd name="T53" fmla="*/ 1361 h 1882"/>
                <a:gd name="T54" fmla="*/ 2132 w 2291"/>
                <a:gd name="T55" fmla="*/ 1247 h 1882"/>
                <a:gd name="T56" fmla="*/ 2246 w 2291"/>
                <a:gd name="T57" fmla="*/ 1021 h 1882"/>
                <a:gd name="T58" fmla="*/ 2291 w 2291"/>
                <a:gd name="T59" fmla="*/ 953 h 1882"/>
                <a:gd name="T60" fmla="*/ 2223 w 2291"/>
                <a:gd name="T61" fmla="*/ 975 h 1882"/>
                <a:gd name="T62" fmla="*/ 2064 w 2291"/>
                <a:gd name="T63" fmla="*/ 1066 h 1882"/>
                <a:gd name="T64" fmla="*/ 1883 w 2291"/>
                <a:gd name="T65" fmla="*/ 1021 h 1882"/>
                <a:gd name="T66" fmla="*/ 1815 w 2291"/>
                <a:gd name="T67" fmla="*/ 975 h 1882"/>
                <a:gd name="T68" fmla="*/ 1837 w 2291"/>
                <a:gd name="T69" fmla="*/ 907 h 1882"/>
                <a:gd name="T70" fmla="*/ 1747 w 2291"/>
                <a:gd name="T71" fmla="*/ 907 h 1882"/>
                <a:gd name="T72" fmla="*/ 1679 w 2291"/>
                <a:gd name="T73" fmla="*/ 885 h 1882"/>
                <a:gd name="T74" fmla="*/ 1588 w 2291"/>
                <a:gd name="T75" fmla="*/ 726 h 1882"/>
                <a:gd name="T76" fmla="*/ 1361 w 2291"/>
                <a:gd name="T77" fmla="*/ 363 h 1882"/>
                <a:gd name="T78" fmla="*/ 1270 w 2291"/>
                <a:gd name="T79" fmla="*/ 113 h 1882"/>
                <a:gd name="T80" fmla="*/ 1180 w 2291"/>
                <a:gd name="T81" fmla="*/ 45 h 1882"/>
                <a:gd name="T82" fmla="*/ 1044 w 2291"/>
                <a:gd name="T83" fmla="*/ 113 h 1882"/>
                <a:gd name="T84" fmla="*/ 1044 w 2291"/>
                <a:gd name="T85" fmla="*/ 476 h 1882"/>
                <a:gd name="T86" fmla="*/ 930 w 2291"/>
                <a:gd name="T87" fmla="*/ 726 h 1882"/>
                <a:gd name="T88" fmla="*/ 794 w 2291"/>
                <a:gd name="T89" fmla="*/ 817 h 1882"/>
                <a:gd name="T90" fmla="*/ 771 w 2291"/>
                <a:gd name="T91" fmla="*/ 907 h 1882"/>
                <a:gd name="T92" fmla="*/ 771 w 2291"/>
                <a:gd name="T93" fmla="*/ 1021 h 1882"/>
                <a:gd name="T94" fmla="*/ 635 w 2291"/>
                <a:gd name="T95" fmla="*/ 1134 h 1882"/>
                <a:gd name="T96" fmla="*/ 567 w 2291"/>
                <a:gd name="T97" fmla="*/ 1043 h 1882"/>
                <a:gd name="T98" fmla="*/ 409 w 2291"/>
                <a:gd name="T99" fmla="*/ 953 h 1882"/>
                <a:gd name="T100" fmla="*/ 340 w 2291"/>
                <a:gd name="T101" fmla="*/ 998 h 1882"/>
                <a:gd name="T102" fmla="*/ 386 w 2291"/>
                <a:gd name="T103" fmla="*/ 1134 h 1882"/>
                <a:gd name="T104" fmla="*/ 272 w 2291"/>
                <a:gd name="T105" fmla="*/ 1225 h 1882"/>
                <a:gd name="T106" fmla="*/ 204 w 2291"/>
                <a:gd name="T107" fmla="*/ 1225 h 1882"/>
                <a:gd name="T108" fmla="*/ 91 w 2291"/>
                <a:gd name="T109" fmla="*/ 1225 h 1882"/>
                <a:gd name="T110" fmla="*/ 68 w 2291"/>
                <a:gd name="T111" fmla="*/ 1316 h 1882"/>
                <a:gd name="T112" fmla="*/ 23 w 2291"/>
                <a:gd name="T113" fmla="*/ 1429 h 1882"/>
                <a:gd name="T114" fmla="*/ 46 w 2291"/>
                <a:gd name="T115" fmla="*/ 1497 h 18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291" h="1882">
                  <a:moveTo>
                    <a:pt x="68" y="1497"/>
                  </a:moveTo>
                  <a:lnTo>
                    <a:pt x="114" y="1588"/>
                  </a:lnTo>
                  <a:lnTo>
                    <a:pt x="91" y="1656"/>
                  </a:lnTo>
                  <a:lnTo>
                    <a:pt x="23" y="1701"/>
                  </a:lnTo>
                  <a:lnTo>
                    <a:pt x="0" y="1769"/>
                  </a:lnTo>
                  <a:lnTo>
                    <a:pt x="0" y="1860"/>
                  </a:lnTo>
                  <a:lnTo>
                    <a:pt x="46" y="1882"/>
                  </a:lnTo>
                  <a:lnTo>
                    <a:pt x="114" y="1814"/>
                  </a:lnTo>
                  <a:lnTo>
                    <a:pt x="159" y="1814"/>
                  </a:lnTo>
                  <a:lnTo>
                    <a:pt x="182" y="1746"/>
                  </a:lnTo>
                  <a:lnTo>
                    <a:pt x="227" y="1746"/>
                  </a:lnTo>
                  <a:lnTo>
                    <a:pt x="272" y="1701"/>
                  </a:lnTo>
                  <a:lnTo>
                    <a:pt x="318" y="1746"/>
                  </a:lnTo>
                  <a:lnTo>
                    <a:pt x="386" y="1814"/>
                  </a:lnTo>
                  <a:lnTo>
                    <a:pt x="454" y="1769"/>
                  </a:lnTo>
                  <a:lnTo>
                    <a:pt x="409" y="1701"/>
                  </a:lnTo>
                  <a:lnTo>
                    <a:pt x="340" y="1565"/>
                  </a:lnTo>
                  <a:lnTo>
                    <a:pt x="272" y="1565"/>
                  </a:lnTo>
                  <a:lnTo>
                    <a:pt x="227" y="1497"/>
                  </a:lnTo>
                  <a:lnTo>
                    <a:pt x="182" y="1452"/>
                  </a:lnTo>
                  <a:lnTo>
                    <a:pt x="250" y="1361"/>
                  </a:lnTo>
                  <a:lnTo>
                    <a:pt x="318" y="1316"/>
                  </a:lnTo>
                  <a:lnTo>
                    <a:pt x="340" y="1338"/>
                  </a:lnTo>
                  <a:lnTo>
                    <a:pt x="386" y="1338"/>
                  </a:lnTo>
                  <a:lnTo>
                    <a:pt x="431" y="1361"/>
                  </a:lnTo>
                  <a:lnTo>
                    <a:pt x="409" y="1384"/>
                  </a:lnTo>
                  <a:lnTo>
                    <a:pt x="454" y="1429"/>
                  </a:lnTo>
                  <a:lnTo>
                    <a:pt x="454" y="1474"/>
                  </a:lnTo>
                  <a:lnTo>
                    <a:pt x="477" y="1520"/>
                  </a:lnTo>
                  <a:lnTo>
                    <a:pt x="567" y="1452"/>
                  </a:lnTo>
                  <a:lnTo>
                    <a:pt x="681" y="1406"/>
                  </a:lnTo>
                  <a:lnTo>
                    <a:pt x="794" y="1429"/>
                  </a:lnTo>
                  <a:lnTo>
                    <a:pt x="862" y="1520"/>
                  </a:lnTo>
                  <a:lnTo>
                    <a:pt x="907" y="1542"/>
                  </a:lnTo>
                  <a:lnTo>
                    <a:pt x="975" y="1656"/>
                  </a:lnTo>
                  <a:lnTo>
                    <a:pt x="1089" y="1746"/>
                  </a:lnTo>
                  <a:lnTo>
                    <a:pt x="1202" y="1814"/>
                  </a:lnTo>
                  <a:lnTo>
                    <a:pt x="1225" y="1882"/>
                  </a:lnTo>
                  <a:lnTo>
                    <a:pt x="1293" y="1769"/>
                  </a:lnTo>
                  <a:lnTo>
                    <a:pt x="1270" y="1724"/>
                  </a:lnTo>
                  <a:lnTo>
                    <a:pt x="1452" y="1588"/>
                  </a:lnTo>
                  <a:lnTo>
                    <a:pt x="1679" y="1474"/>
                  </a:lnTo>
                  <a:lnTo>
                    <a:pt x="1769" y="1474"/>
                  </a:lnTo>
                  <a:lnTo>
                    <a:pt x="1792" y="1520"/>
                  </a:lnTo>
                  <a:lnTo>
                    <a:pt x="1905" y="1542"/>
                  </a:lnTo>
                  <a:lnTo>
                    <a:pt x="1928" y="1497"/>
                  </a:lnTo>
                  <a:lnTo>
                    <a:pt x="1996" y="1497"/>
                  </a:lnTo>
                  <a:lnTo>
                    <a:pt x="1996" y="1542"/>
                  </a:lnTo>
                  <a:lnTo>
                    <a:pt x="2087" y="1474"/>
                  </a:lnTo>
                  <a:lnTo>
                    <a:pt x="2223" y="1497"/>
                  </a:lnTo>
                  <a:lnTo>
                    <a:pt x="2246" y="1452"/>
                  </a:lnTo>
                  <a:lnTo>
                    <a:pt x="2178" y="1452"/>
                  </a:lnTo>
                  <a:lnTo>
                    <a:pt x="2109" y="1384"/>
                  </a:lnTo>
                  <a:lnTo>
                    <a:pt x="2155" y="1361"/>
                  </a:lnTo>
                  <a:lnTo>
                    <a:pt x="2178" y="1247"/>
                  </a:lnTo>
                  <a:lnTo>
                    <a:pt x="2132" y="1247"/>
                  </a:lnTo>
                  <a:lnTo>
                    <a:pt x="2132" y="1157"/>
                  </a:lnTo>
                  <a:lnTo>
                    <a:pt x="2246" y="1021"/>
                  </a:lnTo>
                  <a:lnTo>
                    <a:pt x="2246" y="998"/>
                  </a:lnTo>
                  <a:lnTo>
                    <a:pt x="2291" y="953"/>
                  </a:lnTo>
                  <a:lnTo>
                    <a:pt x="2291" y="907"/>
                  </a:lnTo>
                  <a:lnTo>
                    <a:pt x="2223" y="975"/>
                  </a:lnTo>
                  <a:lnTo>
                    <a:pt x="2155" y="998"/>
                  </a:lnTo>
                  <a:lnTo>
                    <a:pt x="2064" y="1066"/>
                  </a:lnTo>
                  <a:lnTo>
                    <a:pt x="1996" y="1066"/>
                  </a:lnTo>
                  <a:lnTo>
                    <a:pt x="1883" y="1021"/>
                  </a:lnTo>
                  <a:lnTo>
                    <a:pt x="1860" y="953"/>
                  </a:lnTo>
                  <a:lnTo>
                    <a:pt x="1815" y="975"/>
                  </a:lnTo>
                  <a:lnTo>
                    <a:pt x="1792" y="953"/>
                  </a:lnTo>
                  <a:lnTo>
                    <a:pt x="1837" y="907"/>
                  </a:lnTo>
                  <a:lnTo>
                    <a:pt x="1769" y="885"/>
                  </a:lnTo>
                  <a:lnTo>
                    <a:pt x="1747" y="907"/>
                  </a:lnTo>
                  <a:lnTo>
                    <a:pt x="1701" y="885"/>
                  </a:lnTo>
                  <a:lnTo>
                    <a:pt x="1679" y="885"/>
                  </a:lnTo>
                  <a:lnTo>
                    <a:pt x="1679" y="817"/>
                  </a:lnTo>
                  <a:lnTo>
                    <a:pt x="1588" y="726"/>
                  </a:lnTo>
                  <a:lnTo>
                    <a:pt x="1474" y="590"/>
                  </a:lnTo>
                  <a:lnTo>
                    <a:pt x="1361" y="363"/>
                  </a:lnTo>
                  <a:lnTo>
                    <a:pt x="1361" y="295"/>
                  </a:lnTo>
                  <a:lnTo>
                    <a:pt x="1270" y="113"/>
                  </a:lnTo>
                  <a:lnTo>
                    <a:pt x="1225" y="0"/>
                  </a:lnTo>
                  <a:lnTo>
                    <a:pt x="1180" y="45"/>
                  </a:lnTo>
                  <a:lnTo>
                    <a:pt x="1112" y="45"/>
                  </a:lnTo>
                  <a:lnTo>
                    <a:pt x="1044" y="113"/>
                  </a:lnTo>
                  <a:lnTo>
                    <a:pt x="1066" y="272"/>
                  </a:lnTo>
                  <a:lnTo>
                    <a:pt x="1044" y="476"/>
                  </a:lnTo>
                  <a:lnTo>
                    <a:pt x="953" y="590"/>
                  </a:lnTo>
                  <a:lnTo>
                    <a:pt x="930" y="726"/>
                  </a:lnTo>
                  <a:lnTo>
                    <a:pt x="885" y="794"/>
                  </a:lnTo>
                  <a:lnTo>
                    <a:pt x="794" y="817"/>
                  </a:lnTo>
                  <a:lnTo>
                    <a:pt x="771" y="862"/>
                  </a:lnTo>
                  <a:lnTo>
                    <a:pt x="771" y="907"/>
                  </a:lnTo>
                  <a:lnTo>
                    <a:pt x="749" y="953"/>
                  </a:lnTo>
                  <a:lnTo>
                    <a:pt x="771" y="1021"/>
                  </a:lnTo>
                  <a:lnTo>
                    <a:pt x="749" y="1066"/>
                  </a:lnTo>
                  <a:lnTo>
                    <a:pt x="635" y="1134"/>
                  </a:lnTo>
                  <a:lnTo>
                    <a:pt x="567" y="1089"/>
                  </a:lnTo>
                  <a:lnTo>
                    <a:pt x="567" y="1043"/>
                  </a:lnTo>
                  <a:lnTo>
                    <a:pt x="522" y="1066"/>
                  </a:lnTo>
                  <a:lnTo>
                    <a:pt x="409" y="953"/>
                  </a:lnTo>
                  <a:lnTo>
                    <a:pt x="363" y="953"/>
                  </a:lnTo>
                  <a:lnTo>
                    <a:pt x="340" y="998"/>
                  </a:lnTo>
                  <a:lnTo>
                    <a:pt x="386" y="1066"/>
                  </a:lnTo>
                  <a:lnTo>
                    <a:pt x="386" y="1134"/>
                  </a:lnTo>
                  <a:lnTo>
                    <a:pt x="318" y="1157"/>
                  </a:lnTo>
                  <a:lnTo>
                    <a:pt x="272" y="1225"/>
                  </a:lnTo>
                  <a:lnTo>
                    <a:pt x="250" y="1202"/>
                  </a:lnTo>
                  <a:lnTo>
                    <a:pt x="204" y="1225"/>
                  </a:lnTo>
                  <a:lnTo>
                    <a:pt x="136" y="1247"/>
                  </a:lnTo>
                  <a:lnTo>
                    <a:pt x="91" y="1225"/>
                  </a:lnTo>
                  <a:lnTo>
                    <a:pt x="68" y="1270"/>
                  </a:lnTo>
                  <a:lnTo>
                    <a:pt x="68" y="1316"/>
                  </a:lnTo>
                  <a:lnTo>
                    <a:pt x="23" y="1384"/>
                  </a:lnTo>
                  <a:lnTo>
                    <a:pt x="23" y="1429"/>
                  </a:lnTo>
                  <a:lnTo>
                    <a:pt x="46" y="1452"/>
                  </a:lnTo>
                  <a:lnTo>
                    <a:pt x="46" y="1497"/>
                  </a:lnTo>
                  <a:lnTo>
                    <a:pt x="68" y="149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63" name="Freeform 27">
              <a:extLst>
                <a:ext uri="{FF2B5EF4-FFF2-40B4-BE49-F238E27FC236}">
                  <a16:creationId xmlns:a16="http://schemas.microsoft.com/office/drawing/2014/main" id="{499DFCE0-3595-4382-B589-738FB32C630A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2" y="2842"/>
              <a:ext cx="300" cy="300"/>
            </a:xfrm>
            <a:custGeom>
              <a:avLst/>
              <a:gdLst>
                <a:gd name="T0" fmla="*/ 431 w 431"/>
                <a:gd name="T1" fmla="*/ 409 h 431"/>
                <a:gd name="T2" fmla="*/ 408 w 431"/>
                <a:gd name="T3" fmla="*/ 363 h 431"/>
                <a:gd name="T4" fmla="*/ 340 w 431"/>
                <a:gd name="T5" fmla="*/ 340 h 431"/>
                <a:gd name="T6" fmla="*/ 340 w 431"/>
                <a:gd name="T7" fmla="*/ 318 h 431"/>
                <a:gd name="T8" fmla="*/ 408 w 431"/>
                <a:gd name="T9" fmla="*/ 227 h 431"/>
                <a:gd name="T10" fmla="*/ 363 w 431"/>
                <a:gd name="T11" fmla="*/ 182 h 431"/>
                <a:gd name="T12" fmla="*/ 363 w 431"/>
                <a:gd name="T13" fmla="*/ 159 h 431"/>
                <a:gd name="T14" fmla="*/ 408 w 431"/>
                <a:gd name="T15" fmla="*/ 136 h 431"/>
                <a:gd name="T16" fmla="*/ 408 w 431"/>
                <a:gd name="T17" fmla="*/ 91 h 431"/>
                <a:gd name="T18" fmla="*/ 385 w 431"/>
                <a:gd name="T19" fmla="*/ 68 h 431"/>
                <a:gd name="T20" fmla="*/ 340 w 431"/>
                <a:gd name="T21" fmla="*/ 68 h 431"/>
                <a:gd name="T22" fmla="*/ 317 w 431"/>
                <a:gd name="T23" fmla="*/ 0 h 431"/>
                <a:gd name="T24" fmla="*/ 272 w 431"/>
                <a:gd name="T25" fmla="*/ 0 h 431"/>
                <a:gd name="T26" fmla="*/ 272 w 431"/>
                <a:gd name="T27" fmla="*/ 46 h 431"/>
                <a:gd name="T28" fmla="*/ 159 w 431"/>
                <a:gd name="T29" fmla="*/ 91 h 431"/>
                <a:gd name="T30" fmla="*/ 68 w 431"/>
                <a:gd name="T31" fmla="*/ 91 h 431"/>
                <a:gd name="T32" fmla="*/ 0 w 431"/>
                <a:gd name="T33" fmla="*/ 159 h 431"/>
                <a:gd name="T34" fmla="*/ 0 w 431"/>
                <a:gd name="T35" fmla="*/ 182 h 431"/>
                <a:gd name="T36" fmla="*/ 45 w 431"/>
                <a:gd name="T37" fmla="*/ 227 h 431"/>
                <a:gd name="T38" fmla="*/ 91 w 431"/>
                <a:gd name="T39" fmla="*/ 227 h 431"/>
                <a:gd name="T40" fmla="*/ 91 w 431"/>
                <a:gd name="T41" fmla="*/ 272 h 431"/>
                <a:gd name="T42" fmla="*/ 45 w 431"/>
                <a:gd name="T43" fmla="*/ 295 h 431"/>
                <a:gd name="T44" fmla="*/ 68 w 431"/>
                <a:gd name="T45" fmla="*/ 318 h 431"/>
                <a:gd name="T46" fmla="*/ 45 w 431"/>
                <a:gd name="T47" fmla="*/ 363 h 431"/>
                <a:gd name="T48" fmla="*/ 68 w 431"/>
                <a:gd name="T49" fmla="*/ 409 h 431"/>
                <a:gd name="T50" fmla="*/ 68 w 431"/>
                <a:gd name="T51" fmla="*/ 431 h 431"/>
                <a:gd name="T52" fmla="*/ 113 w 431"/>
                <a:gd name="T53" fmla="*/ 409 h 431"/>
                <a:gd name="T54" fmla="*/ 204 w 431"/>
                <a:gd name="T55" fmla="*/ 386 h 431"/>
                <a:gd name="T56" fmla="*/ 249 w 431"/>
                <a:gd name="T57" fmla="*/ 340 h 431"/>
                <a:gd name="T58" fmla="*/ 363 w 431"/>
                <a:gd name="T59" fmla="*/ 409 h 431"/>
                <a:gd name="T60" fmla="*/ 431 w 431"/>
                <a:gd name="T61" fmla="*/ 409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31" h="431">
                  <a:moveTo>
                    <a:pt x="431" y="409"/>
                  </a:moveTo>
                  <a:lnTo>
                    <a:pt x="408" y="363"/>
                  </a:lnTo>
                  <a:lnTo>
                    <a:pt x="340" y="340"/>
                  </a:lnTo>
                  <a:lnTo>
                    <a:pt x="340" y="318"/>
                  </a:lnTo>
                  <a:lnTo>
                    <a:pt x="408" y="227"/>
                  </a:lnTo>
                  <a:lnTo>
                    <a:pt x="363" y="182"/>
                  </a:lnTo>
                  <a:lnTo>
                    <a:pt x="363" y="159"/>
                  </a:lnTo>
                  <a:lnTo>
                    <a:pt x="408" y="136"/>
                  </a:lnTo>
                  <a:lnTo>
                    <a:pt x="408" y="91"/>
                  </a:lnTo>
                  <a:lnTo>
                    <a:pt x="385" y="68"/>
                  </a:lnTo>
                  <a:lnTo>
                    <a:pt x="340" y="68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72" y="46"/>
                  </a:lnTo>
                  <a:lnTo>
                    <a:pt x="159" y="91"/>
                  </a:lnTo>
                  <a:lnTo>
                    <a:pt x="68" y="91"/>
                  </a:lnTo>
                  <a:lnTo>
                    <a:pt x="0" y="159"/>
                  </a:lnTo>
                  <a:lnTo>
                    <a:pt x="0" y="182"/>
                  </a:lnTo>
                  <a:lnTo>
                    <a:pt x="45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45" y="363"/>
                  </a:lnTo>
                  <a:lnTo>
                    <a:pt x="68" y="409"/>
                  </a:lnTo>
                  <a:lnTo>
                    <a:pt x="68" y="431"/>
                  </a:lnTo>
                  <a:lnTo>
                    <a:pt x="113" y="409"/>
                  </a:lnTo>
                  <a:lnTo>
                    <a:pt x="204" y="386"/>
                  </a:lnTo>
                  <a:lnTo>
                    <a:pt x="249" y="340"/>
                  </a:lnTo>
                  <a:lnTo>
                    <a:pt x="363" y="409"/>
                  </a:lnTo>
                  <a:lnTo>
                    <a:pt x="431" y="40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64" name="Freeform 28">
              <a:extLst>
                <a:ext uri="{FF2B5EF4-FFF2-40B4-BE49-F238E27FC236}">
                  <a16:creationId xmlns:a16="http://schemas.microsoft.com/office/drawing/2014/main" id="{02C0D396-24D8-4FA2-ABB1-EA6CE733498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3158"/>
              <a:ext cx="332" cy="395"/>
            </a:xfrm>
            <a:custGeom>
              <a:avLst/>
              <a:gdLst>
                <a:gd name="T0" fmla="*/ 91 w 476"/>
                <a:gd name="T1" fmla="*/ 0 h 567"/>
                <a:gd name="T2" fmla="*/ 227 w 476"/>
                <a:gd name="T3" fmla="*/ 159 h 567"/>
                <a:gd name="T4" fmla="*/ 386 w 476"/>
                <a:gd name="T5" fmla="*/ 159 h 567"/>
                <a:gd name="T6" fmla="*/ 431 w 476"/>
                <a:gd name="T7" fmla="*/ 249 h 567"/>
                <a:gd name="T8" fmla="*/ 476 w 476"/>
                <a:gd name="T9" fmla="*/ 295 h 567"/>
                <a:gd name="T10" fmla="*/ 408 w 476"/>
                <a:gd name="T11" fmla="*/ 295 h 567"/>
                <a:gd name="T12" fmla="*/ 386 w 476"/>
                <a:gd name="T13" fmla="*/ 272 h 567"/>
                <a:gd name="T14" fmla="*/ 295 w 476"/>
                <a:gd name="T15" fmla="*/ 317 h 567"/>
                <a:gd name="T16" fmla="*/ 250 w 476"/>
                <a:gd name="T17" fmla="*/ 385 h 567"/>
                <a:gd name="T18" fmla="*/ 250 w 476"/>
                <a:gd name="T19" fmla="*/ 431 h 567"/>
                <a:gd name="T20" fmla="*/ 227 w 476"/>
                <a:gd name="T21" fmla="*/ 476 h 567"/>
                <a:gd name="T22" fmla="*/ 159 w 476"/>
                <a:gd name="T23" fmla="*/ 499 h 567"/>
                <a:gd name="T24" fmla="*/ 136 w 476"/>
                <a:gd name="T25" fmla="*/ 476 h 567"/>
                <a:gd name="T26" fmla="*/ 91 w 476"/>
                <a:gd name="T27" fmla="*/ 499 h 567"/>
                <a:gd name="T28" fmla="*/ 68 w 476"/>
                <a:gd name="T29" fmla="*/ 521 h 567"/>
                <a:gd name="T30" fmla="*/ 23 w 476"/>
                <a:gd name="T31" fmla="*/ 567 h 567"/>
                <a:gd name="T32" fmla="*/ 0 w 476"/>
                <a:gd name="T33" fmla="*/ 521 h 567"/>
                <a:gd name="T34" fmla="*/ 23 w 476"/>
                <a:gd name="T35" fmla="*/ 521 h 567"/>
                <a:gd name="T36" fmla="*/ 23 w 476"/>
                <a:gd name="T37" fmla="*/ 499 h 567"/>
                <a:gd name="T38" fmla="*/ 45 w 476"/>
                <a:gd name="T39" fmla="*/ 453 h 567"/>
                <a:gd name="T40" fmla="*/ 45 w 476"/>
                <a:gd name="T41" fmla="*/ 431 h 567"/>
                <a:gd name="T42" fmla="*/ 68 w 476"/>
                <a:gd name="T43" fmla="*/ 408 h 567"/>
                <a:gd name="T44" fmla="*/ 68 w 476"/>
                <a:gd name="T45" fmla="*/ 385 h 567"/>
                <a:gd name="T46" fmla="*/ 45 w 476"/>
                <a:gd name="T47" fmla="*/ 385 h 567"/>
                <a:gd name="T48" fmla="*/ 68 w 476"/>
                <a:gd name="T49" fmla="*/ 363 h 567"/>
                <a:gd name="T50" fmla="*/ 91 w 476"/>
                <a:gd name="T51" fmla="*/ 363 h 567"/>
                <a:gd name="T52" fmla="*/ 91 w 476"/>
                <a:gd name="T53" fmla="*/ 340 h 567"/>
                <a:gd name="T54" fmla="*/ 136 w 476"/>
                <a:gd name="T55" fmla="*/ 317 h 567"/>
                <a:gd name="T56" fmla="*/ 182 w 476"/>
                <a:gd name="T57" fmla="*/ 295 h 567"/>
                <a:gd name="T58" fmla="*/ 182 w 476"/>
                <a:gd name="T59" fmla="*/ 272 h 567"/>
                <a:gd name="T60" fmla="*/ 182 w 476"/>
                <a:gd name="T61" fmla="*/ 249 h 567"/>
                <a:gd name="T62" fmla="*/ 136 w 476"/>
                <a:gd name="T63" fmla="*/ 204 h 567"/>
                <a:gd name="T64" fmla="*/ 114 w 476"/>
                <a:gd name="T65" fmla="*/ 227 h 567"/>
                <a:gd name="T66" fmla="*/ 91 w 476"/>
                <a:gd name="T67" fmla="*/ 227 h 567"/>
                <a:gd name="T68" fmla="*/ 136 w 476"/>
                <a:gd name="T69" fmla="*/ 181 h 567"/>
                <a:gd name="T70" fmla="*/ 136 w 476"/>
                <a:gd name="T71" fmla="*/ 136 h 567"/>
                <a:gd name="T72" fmla="*/ 114 w 476"/>
                <a:gd name="T73" fmla="*/ 68 h 567"/>
                <a:gd name="T74" fmla="*/ 91 w 476"/>
                <a:gd name="T75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76" h="567">
                  <a:moveTo>
                    <a:pt x="91" y="0"/>
                  </a:moveTo>
                  <a:lnTo>
                    <a:pt x="227" y="159"/>
                  </a:lnTo>
                  <a:lnTo>
                    <a:pt x="386" y="159"/>
                  </a:lnTo>
                  <a:lnTo>
                    <a:pt x="431" y="249"/>
                  </a:lnTo>
                  <a:lnTo>
                    <a:pt x="476" y="295"/>
                  </a:lnTo>
                  <a:lnTo>
                    <a:pt x="408" y="295"/>
                  </a:lnTo>
                  <a:lnTo>
                    <a:pt x="386" y="272"/>
                  </a:lnTo>
                  <a:lnTo>
                    <a:pt x="295" y="317"/>
                  </a:lnTo>
                  <a:lnTo>
                    <a:pt x="250" y="385"/>
                  </a:lnTo>
                  <a:lnTo>
                    <a:pt x="250" y="431"/>
                  </a:lnTo>
                  <a:lnTo>
                    <a:pt x="227" y="476"/>
                  </a:lnTo>
                  <a:lnTo>
                    <a:pt x="159" y="499"/>
                  </a:lnTo>
                  <a:lnTo>
                    <a:pt x="136" y="476"/>
                  </a:lnTo>
                  <a:lnTo>
                    <a:pt x="91" y="499"/>
                  </a:lnTo>
                  <a:lnTo>
                    <a:pt x="68" y="521"/>
                  </a:lnTo>
                  <a:lnTo>
                    <a:pt x="23" y="567"/>
                  </a:lnTo>
                  <a:lnTo>
                    <a:pt x="0" y="521"/>
                  </a:lnTo>
                  <a:lnTo>
                    <a:pt x="23" y="521"/>
                  </a:lnTo>
                  <a:lnTo>
                    <a:pt x="23" y="499"/>
                  </a:lnTo>
                  <a:lnTo>
                    <a:pt x="45" y="453"/>
                  </a:lnTo>
                  <a:lnTo>
                    <a:pt x="45" y="431"/>
                  </a:lnTo>
                  <a:lnTo>
                    <a:pt x="68" y="408"/>
                  </a:lnTo>
                  <a:lnTo>
                    <a:pt x="68" y="385"/>
                  </a:lnTo>
                  <a:lnTo>
                    <a:pt x="45" y="385"/>
                  </a:lnTo>
                  <a:lnTo>
                    <a:pt x="68" y="363"/>
                  </a:lnTo>
                  <a:lnTo>
                    <a:pt x="91" y="363"/>
                  </a:lnTo>
                  <a:lnTo>
                    <a:pt x="91" y="340"/>
                  </a:lnTo>
                  <a:lnTo>
                    <a:pt x="136" y="317"/>
                  </a:lnTo>
                  <a:lnTo>
                    <a:pt x="182" y="295"/>
                  </a:lnTo>
                  <a:lnTo>
                    <a:pt x="182" y="272"/>
                  </a:lnTo>
                  <a:lnTo>
                    <a:pt x="182" y="249"/>
                  </a:lnTo>
                  <a:lnTo>
                    <a:pt x="136" y="204"/>
                  </a:lnTo>
                  <a:lnTo>
                    <a:pt x="114" y="227"/>
                  </a:lnTo>
                  <a:lnTo>
                    <a:pt x="91" y="227"/>
                  </a:lnTo>
                  <a:lnTo>
                    <a:pt x="136" y="181"/>
                  </a:lnTo>
                  <a:lnTo>
                    <a:pt x="136" y="136"/>
                  </a:lnTo>
                  <a:lnTo>
                    <a:pt x="114" y="68"/>
                  </a:lnTo>
                  <a:lnTo>
                    <a:pt x="91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65" name="Freeform 29">
              <a:extLst>
                <a:ext uri="{FF2B5EF4-FFF2-40B4-BE49-F238E27FC236}">
                  <a16:creationId xmlns:a16="http://schemas.microsoft.com/office/drawing/2014/main" id="{C687A481-EC3B-47B9-8E58-6E89C3C1D569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079"/>
              <a:ext cx="285" cy="205"/>
            </a:xfrm>
            <a:custGeom>
              <a:avLst/>
              <a:gdLst>
                <a:gd name="T0" fmla="*/ 0 w 408"/>
                <a:gd name="T1" fmla="*/ 91 h 295"/>
                <a:gd name="T2" fmla="*/ 0 w 408"/>
                <a:gd name="T3" fmla="*/ 137 h 295"/>
                <a:gd name="T4" fmla="*/ 68 w 408"/>
                <a:gd name="T5" fmla="*/ 182 h 295"/>
                <a:gd name="T6" fmla="*/ 91 w 408"/>
                <a:gd name="T7" fmla="*/ 159 h 295"/>
                <a:gd name="T8" fmla="*/ 159 w 408"/>
                <a:gd name="T9" fmla="*/ 205 h 295"/>
                <a:gd name="T10" fmla="*/ 227 w 408"/>
                <a:gd name="T11" fmla="*/ 205 h 295"/>
                <a:gd name="T12" fmla="*/ 295 w 408"/>
                <a:gd name="T13" fmla="*/ 250 h 295"/>
                <a:gd name="T14" fmla="*/ 363 w 408"/>
                <a:gd name="T15" fmla="*/ 250 h 295"/>
                <a:gd name="T16" fmla="*/ 386 w 408"/>
                <a:gd name="T17" fmla="*/ 273 h 295"/>
                <a:gd name="T18" fmla="*/ 408 w 408"/>
                <a:gd name="T19" fmla="*/ 295 h 295"/>
                <a:gd name="T20" fmla="*/ 408 w 408"/>
                <a:gd name="T21" fmla="*/ 250 h 295"/>
                <a:gd name="T22" fmla="*/ 363 w 408"/>
                <a:gd name="T23" fmla="*/ 114 h 295"/>
                <a:gd name="T24" fmla="*/ 363 w 408"/>
                <a:gd name="T25" fmla="*/ 69 h 295"/>
                <a:gd name="T26" fmla="*/ 295 w 408"/>
                <a:gd name="T27" fmla="*/ 69 h 295"/>
                <a:gd name="T28" fmla="*/ 181 w 408"/>
                <a:gd name="T29" fmla="*/ 0 h 295"/>
                <a:gd name="T30" fmla="*/ 136 w 408"/>
                <a:gd name="T31" fmla="*/ 46 h 295"/>
                <a:gd name="T32" fmla="*/ 45 w 408"/>
                <a:gd name="T33" fmla="*/ 69 h 295"/>
                <a:gd name="T34" fmla="*/ 0 w 408"/>
                <a:gd name="T35" fmla="*/ 91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08" h="295">
                  <a:moveTo>
                    <a:pt x="0" y="91"/>
                  </a:moveTo>
                  <a:lnTo>
                    <a:pt x="0" y="137"/>
                  </a:lnTo>
                  <a:lnTo>
                    <a:pt x="68" y="182"/>
                  </a:lnTo>
                  <a:lnTo>
                    <a:pt x="91" y="159"/>
                  </a:lnTo>
                  <a:lnTo>
                    <a:pt x="159" y="205"/>
                  </a:lnTo>
                  <a:lnTo>
                    <a:pt x="227" y="205"/>
                  </a:lnTo>
                  <a:lnTo>
                    <a:pt x="295" y="250"/>
                  </a:lnTo>
                  <a:lnTo>
                    <a:pt x="363" y="250"/>
                  </a:lnTo>
                  <a:lnTo>
                    <a:pt x="386" y="273"/>
                  </a:lnTo>
                  <a:lnTo>
                    <a:pt x="408" y="295"/>
                  </a:lnTo>
                  <a:lnTo>
                    <a:pt x="408" y="250"/>
                  </a:lnTo>
                  <a:lnTo>
                    <a:pt x="363" y="114"/>
                  </a:lnTo>
                  <a:lnTo>
                    <a:pt x="363" y="69"/>
                  </a:lnTo>
                  <a:lnTo>
                    <a:pt x="295" y="69"/>
                  </a:lnTo>
                  <a:lnTo>
                    <a:pt x="181" y="0"/>
                  </a:lnTo>
                  <a:lnTo>
                    <a:pt x="136" y="46"/>
                  </a:lnTo>
                  <a:lnTo>
                    <a:pt x="45" y="69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66" name="Freeform 30">
              <a:extLst>
                <a:ext uri="{FF2B5EF4-FFF2-40B4-BE49-F238E27FC236}">
                  <a16:creationId xmlns:a16="http://schemas.microsoft.com/office/drawing/2014/main" id="{48CE576C-5806-4459-AA81-2B2BD6C6C1A7}"/>
                </a:ext>
              </a:extLst>
            </p:cNvPr>
            <p:cNvSpPr>
              <a:spLocks/>
            </p:cNvSpPr>
            <p:nvPr/>
          </p:nvSpPr>
          <p:spPr bwMode="auto">
            <a:xfrm>
              <a:off x="3387" y="3190"/>
              <a:ext cx="237" cy="158"/>
            </a:xfrm>
            <a:custGeom>
              <a:avLst/>
              <a:gdLst>
                <a:gd name="T0" fmla="*/ 295 w 340"/>
                <a:gd name="T1" fmla="*/ 182 h 227"/>
                <a:gd name="T2" fmla="*/ 340 w 340"/>
                <a:gd name="T3" fmla="*/ 136 h 227"/>
                <a:gd name="T4" fmla="*/ 295 w 340"/>
                <a:gd name="T5" fmla="*/ 91 h 227"/>
                <a:gd name="T6" fmla="*/ 227 w 340"/>
                <a:gd name="T7" fmla="*/ 91 h 227"/>
                <a:gd name="T8" fmla="*/ 159 w 340"/>
                <a:gd name="T9" fmla="*/ 46 h 227"/>
                <a:gd name="T10" fmla="*/ 91 w 340"/>
                <a:gd name="T11" fmla="*/ 46 h 227"/>
                <a:gd name="T12" fmla="*/ 23 w 340"/>
                <a:gd name="T13" fmla="*/ 0 h 227"/>
                <a:gd name="T14" fmla="*/ 0 w 340"/>
                <a:gd name="T15" fmla="*/ 23 h 227"/>
                <a:gd name="T16" fmla="*/ 23 w 340"/>
                <a:gd name="T17" fmla="*/ 46 h 227"/>
                <a:gd name="T18" fmla="*/ 23 w 340"/>
                <a:gd name="T19" fmla="*/ 91 h 227"/>
                <a:gd name="T20" fmla="*/ 45 w 340"/>
                <a:gd name="T21" fmla="*/ 114 h 227"/>
                <a:gd name="T22" fmla="*/ 113 w 340"/>
                <a:gd name="T23" fmla="*/ 159 h 227"/>
                <a:gd name="T24" fmla="*/ 136 w 340"/>
                <a:gd name="T25" fmla="*/ 204 h 227"/>
                <a:gd name="T26" fmla="*/ 159 w 340"/>
                <a:gd name="T27" fmla="*/ 159 h 227"/>
                <a:gd name="T28" fmla="*/ 204 w 340"/>
                <a:gd name="T29" fmla="*/ 159 h 227"/>
                <a:gd name="T30" fmla="*/ 227 w 340"/>
                <a:gd name="T31" fmla="*/ 204 h 227"/>
                <a:gd name="T32" fmla="*/ 272 w 340"/>
                <a:gd name="T33" fmla="*/ 227 h 227"/>
                <a:gd name="T34" fmla="*/ 249 w 340"/>
                <a:gd name="T35" fmla="*/ 204 h 227"/>
                <a:gd name="T36" fmla="*/ 272 w 340"/>
                <a:gd name="T37" fmla="*/ 159 h 227"/>
                <a:gd name="T38" fmla="*/ 295 w 340"/>
                <a:gd name="T39" fmla="*/ 182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0" h="227">
                  <a:moveTo>
                    <a:pt x="295" y="182"/>
                  </a:moveTo>
                  <a:lnTo>
                    <a:pt x="340" y="136"/>
                  </a:lnTo>
                  <a:lnTo>
                    <a:pt x="295" y="91"/>
                  </a:lnTo>
                  <a:lnTo>
                    <a:pt x="227" y="91"/>
                  </a:lnTo>
                  <a:lnTo>
                    <a:pt x="159" y="46"/>
                  </a:lnTo>
                  <a:lnTo>
                    <a:pt x="91" y="46"/>
                  </a:lnTo>
                  <a:lnTo>
                    <a:pt x="23" y="0"/>
                  </a:lnTo>
                  <a:lnTo>
                    <a:pt x="0" y="23"/>
                  </a:lnTo>
                  <a:lnTo>
                    <a:pt x="23" y="46"/>
                  </a:lnTo>
                  <a:lnTo>
                    <a:pt x="23" y="91"/>
                  </a:lnTo>
                  <a:lnTo>
                    <a:pt x="45" y="114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59" y="159"/>
                  </a:lnTo>
                  <a:lnTo>
                    <a:pt x="204" y="159"/>
                  </a:lnTo>
                  <a:lnTo>
                    <a:pt x="227" y="204"/>
                  </a:lnTo>
                  <a:lnTo>
                    <a:pt x="272" y="227"/>
                  </a:lnTo>
                  <a:lnTo>
                    <a:pt x="249" y="204"/>
                  </a:lnTo>
                  <a:lnTo>
                    <a:pt x="272" y="159"/>
                  </a:lnTo>
                  <a:lnTo>
                    <a:pt x="295" y="18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67" name="Freeform 31">
              <a:extLst>
                <a:ext uri="{FF2B5EF4-FFF2-40B4-BE49-F238E27FC236}">
                  <a16:creationId xmlns:a16="http://schemas.microsoft.com/office/drawing/2014/main" id="{D3495C23-F616-4D35-974C-09F553791A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269"/>
              <a:ext cx="237" cy="190"/>
            </a:xfrm>
            <a:custGeom>
              <a:avLst/>
              <a:gdLst>
                <a:gd name="T0" fmla="*/ 340 w 340"/>
                <a:gd name="T1" fmla="*/ 113 h 272"/>
                <a:gd name="T2" fmla="*/ 295 w 340"/>
                <a:gd name="T3" fmla="*/ 90 h 272"/>
                <a:gd name="T4" fmla="*/ 272 w 340"/>
                <a:gd name="T5" fmla="*/ 45 h 272"/>
                <a:gd name="T6" fmla="*/ 227 w 340"/>
                <a:gd name="T7" fmla="*/ 45 h 272"/>
                <a:gd name="T8" fmla="*/ 204 w 340"/>
                <a:gd name="T9" fmla="*/ 90 h 272"/>
                <a:gd name="T10" fmla="*/ 181 w 340"/>
                <a:gd name="T11" fmla="*/ 45 h 272"/>
                <a:gd name="T12" fmla="*/ 113 w 340"/>
                <a:gd name="T13" fmla="*/ 0 h 272"/>
                <a:gd name="T14" fmla="*/ 113 w 340"/>
                <a:gd name="T15" fmla="*/ 68 h 272"/>
                <a:gd name="T16" fmla="*/ 0 w 340"/>
                <a:gd name="T17" fmla="*/ 68 h 272"/>
                <a:gd name="T18" fmla="*/ 0 w 340"/>
                <a:gd name="T19" fmla="*/ 90 h 272"/>
                <a:gd name="T20" fmla="*/ 23 w 340"/>
                <a:gd name="T21" fmla="*/ 113 h 272"/>
                <a:gd name="T22" fmla="*/ 0 w 340"/>
                <a:gd name="T23" fmla="*/ 181 h 272"/>
                <a:gd name="T24" fmla="*/ 45 w 340"/>
                <a:gd name="T25" fmla="*/ 226 h 272"/>
                <a:gd name="T26" fmla="*/ 68 w 340"/>
                <a:gd name="T27" fmla="*/ 181 h 272"/>
                <a:gd name="T28" fmla="*/ 136 w 340"/>
                <a:gd name="T29" fmla="*/ 158 h 272"/>
                <a:gd name="T30" fmla="*/ 204 w 340"/>
                <a:gd name="T31" fmla="*/ 181 h 272"/>
                <a:gd name="T32" fmla="*/ 227 w 340"/>
                <a:gd name="T33" fmla="*/ 204 h 272"/>
                <a:gd name="T34" fmla="*/ 227 w 340"/>
                <a:gd name="T35" fmla="*/ 249 h 272"/>
                <a:gd name="T36" fmla="*/ 249 w 340"/>
                <a:gd name="T37" fmla="*/ 272 h 272"/>
                <a:gd name="T38" fmla="*/ 249 w 340"/>
                <a:gd name="T39" fmla="*/ 249 h 272"/>
                <a:gd name="T40" fmla="*/ 272 w 340"/>
                <a:gd name="T41" fmla="*/ 249 h 272"/>
                <a:gd name="T42" fmla="*/ 295 w 340"/>
                <a:gd name="T43" fmla="*/ 249 h 272"/>
                <a:gd name="T44" fmla="*/ 249 w 340"/>
                <a:gd name="T45" fmla="*/ 204 h 272"/>
                <a:gd name="T46" fmla="*/ 249 w 340"/>
                <a:gd name="T47" fmla="*/ 136 h 272"/>
                <a:gd name="T48" fmla="*/ 272 w 340"/>
                <a:gd name="T49" fmla="*/ 136 h 272"/>
                <a:gd name="T50" fmla="*/ 340 w 340"/>
                <a:gd name="T51" fmla="*/ 113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40" h="272">
                  <a:moveTo>
                    <a:pt x="340" y="113"/>
                  </a:moveTo>
                  <a:lnTo>
                    <a:pt x="295" y="90"/>
                  </a:lnTo>
                  <a:lnTo>
                    <a:pt x="272" y="45"/>
                  </a:lnTo>
                  <a:lnTo>
                    <a:pt x="227" y="45"/>
                  </a:lnTo>
                  <a:lnTo>
                    <a:pt x="204" y="90"/>
                  </a:lnTo>
                  <a:lnTo>
                    <a:pt x="181" y="45"/>
                  </a:lnTo>
                  <a:lnTo>
                    <a:pt x="113" y="0"/>
                  </a:lnTo>
                  <a:lnTo>
                    <a:pt x="113" y="68"/>
                  </a:lnTo>
                  <a:lnTo>
                    <a:pt x="0" y="68"/>
                  </a:lnTo>
                  <a:lnTo>
                    <a:pt x="0" y="90"/>
                  </a:lnTo>
                  <a:lnTo>
                    <a:pt x="23" y="113"/>
                  </a:lnTo>
                  <a:lnTo>
                    <a:pt x="0" y="181"/>
                  </a:lnTo>
                  <a:lnTo>
                    <a:pt x="45" y="226"/>
                  </a:lnTo>
                  <a:lnTo>
                    <a:pt x="68" y="181"/>
                  </a:lnTo>
                  <a:lnTo>
                    <a:pt x="136" y="158"/>
                  </a:lnTo>
                  <a:lnTo>
                    <a:pt x="204" y="181"/>
                  </a:lnTo>
                  <a:lnTo>
                    <a:pt x="227" y="204"/>
                  </a:lnTo>
                  <a:lnTo>
                    <a:pt x="227" y="249"/>
                  </a:lnTo>
                  <a:lnTo>
                    <a:pt x="249" y="272"/>
                  </a:lnTo>
                  <a:lnTo>
                    <a:pt x="249" y="249"/>
                  </a:lnTo>
                  <a:lnTo>
                    <a:pt x="272" y="249"/>
                  </a:lnTo>
                  <a:lnTo>
                    <a:pt x="295" y="249"/>
                  </a:lnTo>
                  <a:lnTo>
                    <a:pt x="249" y="204"/>
                  </a:lnTo>
                  <a:lnTo>
                    <a:pt x="249" y="136"/>
                  </a:lnTo>
                  <a:lnTo>
                    <a:pt x="272" y="136"/>
                  </a:lnTo>
                  <a:lnTo>
                    <a:pt x="340" y="11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68" name="Freeform 32">
              <a:extLst>
                <a:ext uri="{FF2B5EF4-FFF2-40B4-BE49-F238E27FC236}">
                  <a16:creationId xmlns:a16="http://schemas.microsoft.com/office/drawing/2014/main" id="{041D9D36-00E4-445C-920B-D284DF68DE90}"/>
                </a:ext>
              </a:extLst>
            </p:cNvPr>
            <p:cNvSpPr>
              <a:spLocks/>
            </p:cNvSpPr>
            <p:nvPr/>
          </p:nvSpPr>
          <p:spPr bwMode="auto">
            <a:xfrm>
              <a:off x="2928" y="3222"/>
              <a:ext cx="443" cy="347"/>
            </a:xfrm>
            <a:custGeom>
              <a:avLst/>
              <a:gdLst>
                <a:gd name="T0" fmla="*/ 635 w 635"/>
                <a:gd name="T1" fmla="*/ 294 h 499"/>
                <a:gd name="T2" fmla="*/ 590 w 635"/>
                <a:gd name="T3" fmla="*/ 249 h 499"/>
                <a:gd name="T4" fmla="*/ 613 w 635"/>
                <a:gd name="T5" fmla="*/ 181 h 499"/>
                <a:gd name="T6" fmla="*/ 590 w 635"/>
                <a:gd name="T7" fmla="*/ 158 h 499"/>
                <a:gd name="T8" fmla="*/ 545 w 635"/>
                <a:gd name="T9" fmla="*/ 181 h 499"/>
                <a:gd name="T10" fmla="*/ 522 w 635"/>
                <a:gd name="T11" fmla="*/ 181 h 499"/>
                <a:gd name="T12" fmla="*/ 477 w 635"/>
                <a:gd name="T13" fmla="*/ 113 h 499"/>
                <a:gd name="T14" fmla="*/ 431 w 635"/>
                <a:gd name="T15" fmla="*/ 136 h 499"/>
                <a:gd name="T16" fmla="*/ 431 w 635"/>
                <a:gd name="T17" fmla="*/ 204 h 499"/>
                <a:gd name="T18" fmla="*/ 409 w 635"/>
                <a:gd name="T19" fmla="*/ 226 h 499"/>
                <a:gd name="T20" fmla="*/ 386 w 635"/>
                <a:gd name="T21" fmla="*/ 204 h 499"/>
                <a:gd name="T22" fmla="*/ 386 w 635"/>
                <a:gd name="T23" fmla="*/ 158 h 499"/>
                <a:gd name="T24" fmla="*/ 340 w 635"/>
                <a:gd name="T25" fmla="*/ 136 h 499"/>
                <a:gd name="T26" fmla="*/ 386 w 635"/>
                <a:gd name="T27" fmla="*/ 68 h 499"/>
                <a:gd name="T28" fmla="*/ 363 w 635"/>
                <a:gd name="T29" fmla="*/ 0 h 499"/>
                <a:gd name="T30" fmla="*/ 318 w 635"/>
                <a:gd name="T31" fmla="*/ 22 h 499"/>
                <a:gd name="T32" fmla="*/ 318 w 635"/>
                <a:gd name="T33" fmla="*/ 90 h 499"/>
                <a:gd name="T34" fmla="*/ 159 w 635"/>
                <a:gd name="T35" fmla="*/ 136 h 499"/>
                <a:gd name="T36" fmla="*/ 159 w 635"/>
                <a:gd name="T37" fmla="*/ 181 h 499"/>
                <a:gd name="T38" fmla="*/ 91 w 635"/>
                <a:gd name="T39" fmla="*/ 226 h 499"/>
                <a:gd name="T40" fmla="*/ 68 w 635"/>
                <a:gd name="T41" fmla="*/ 272 h 499"/>
                <a:gd name="T42" fmla="*/ 23 w 635"/>
                <a:gd name="T43" fmla="*/ 272 h 499"/>
                <a:gd name="T44" fmla="*/ 0 w 635"/>
                <a:gd name="T45" fmla="*/ 340 h 499"/>
                <a:gd name="T46" fmla="*/ 114 w 635"/>
                <a:gd name="T47" fmla="*/ 385 h 499"/>
                <a:gd name="T48" fmla="*/ 159 w 635"/>
                <a:gd name="T49" fmla="*/ 385 h 499"/>
                <a:gd name="T50" fmla="*/ 250 w 635"/>
                <a:gd name="T51" fmla="*/ 430 h 499"/>
                <a:gd name="T52" fmla="*/ 295 w 635"/>
                <a:gd name="T53" fmla="*/ 362 h 499"/>
                <a:gd name="T54" fmla="*/ 340 w 635"/>
                <a:gd name="T55" fmla="*/ 317 h 499"/>
                <a:gd name="T56" fmla="*/ 409 w 635"/>
                <a:gd name="T57" fmla="*/ 294 h 499"/>
                <a:gd name="T58" fmla="*/ 454 w 635"/>
                <a:gd name="T59" fmla="*/ 249 h 499"/>
                <a:gd name="T60" fmla="*/ 545 w 635"/>
                <a:gd name="T61" fmla="*/ 272 h 499"/>
                <a:gd name="T62" fmla="*/ 567 w 635"/>
                <a:gd name="T63" fmla="*/ 294 h 499"/>
                <a:gd name="T64" fmla="*/ 545 w 635"/>
                <a:gd name="T65" fmla="*/ 317 h 499"/>
                <a:gd name="T66" fmla="*/ 499 w 635"/>
                <a:gd name="T67" fmla="*/ 317 h 499"/>
                <a:gd name="T68" fmla="*/ 499 w 635"/>
                <a:gd name="T69" fmla="*/ 340 h 499"/>
                <a:gd name="T70" fmla="*/ 477 w 635"/>
                <a:gd name="T71" fmla="*/ 385 h 499"/>
                <a:gd name="T72" fmla="*/ 454 w 635"/>
                <a:gd name="T73" fmla="*/ 453 h 499"/>
                <a:gd name="T74" fmla="*/ 477 w 635"/>
                <a:gd name="T75" fmla="*/ 499 h 499"/>
                <a:gd name="T76" fmla="*/ 545 w 635"/>
                <a:gd name="T77" fmla="*/ 476 h 499"/>
                <a:gd name="T78" fmla="*/ 590 w 635"/>
                <a:gd name="T79" fmla="*/ 408 h 499"/>
                <a:gd name="T80" fmla="*/ 635 w 635"/>
                <a:gd name="T81" fmla="*/ 385 h 499"/>
                <a:gd name="T82" fmla="*/ 613 w 635"/>
                <a:gd name="T83" fmla="*/ 340 h 499"/>
                <a:gd name="T84" fmla="*/ 613 w 635"/>
                <a:gd name="T85" fmla="*/ 317 h 499"/>
                <a:gd name="T86" fmla="*/ 635 w 635"/>
                <a:gd name="T87" fmla="*/ 294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35" h="499">
                  <a:moveTo>
                    <a:pt x="635" y="294"/>
                  </a:moveTo>
                  <a:lnTo>
                    <a:pt x="590" y="249"/>
                  </a:lnTo>
                  <a:lnTo>
                    <a:pt x="613" y="181"/>
                  </a:lnTo>
                  <a:lnTo>
                    <a:pt x="590" y="158"/>
                  </a:lnTo>
                  <a:lnTo>
                    <a:pt x="545" y="181"/>
                  </a:lnTo>
                  <a:lnTo>
                    <a:pt x="522" y="181"/>
                  </a:lnTo>
                  <a:lnTo>
                    <a:pt x="477" y="113"/>
                  </a:lnTo>
                  <a:lnTo>
                    <a:pt x="431" y="136"/>
                  </a:lnTo>
                  <a:lnTo>
                    <a:pt x="431" y="204"/>
                  </a:lnTo>
                  <a:lnTo>
                    <a:pt x="409" y="226"/>
                  </a:lnTo>
                  <a:lnTo>
                    <a:pt x="386" y="204"/>
                  </a:lnTo>
                  <a:lnTo>
                    <a:pt x="386" y="158"/>
                  </a:lnTo>
                  <a:lnTo>
                    <a:pt x="340" y="136"/>
                  </a:lnTo>
                  <a:lnTo>
                    <a:pt x="386" y="68"/>
                  </a:lnTo>
                  <a:lnTo>
                    <a:pt x="363" y="0"/>
                  </a:lnTo>
                  <a:lnTo>
                    <a:pt x="318" y="22"/>
                  </a:lnTo>
                  <a:lnTo>
                    <a:pt x="318" y="90"/>
                  </a:lnTo>
                  <a:lnTo>
                    <a:pt x="159" y="136"/>
                  </a:lnTo>
                  <a:lnTo>
                    <a:pt x="159" y="181"/>
                  </a:lnTo>
                  <a:lnTo>
                    <a:pt x="91" y="226"/>
                  </a:lnTo>
                  <a:lnTo>
                    <a:pt x="68" y="272"/>
                  </a:lnTo>
                  <a:lnTo>
                    <a:pt x="23" y="272"/>
                  </a:lnTo>
                  <a:lnTo>
                    <a:pt x="0" y="340"/>
                  </a:lnTo>
                  <a:lnTo>
                    <a:pt x="114" y="385"/>
                  </a:lnTo>
                  <a:lnTo>
                    <a:pt x="159" y="385"/>
                  </a:lnTo>
                  <a:lnTo>
                    <a:pt x="250" y="430"/>
                  </a:lnTo>
                  <a:lnTo>
                    <a:pt x="295" y="362"/>
                  </a:lnTo>
                  <a:lnTo>
                    <a:pt x="340" y="317"/>
                  </a:lnTo>
                  <a:lnTo>
                    <a:pt x="409" y="294"/>
                  </a:lnTo>
                  <a:lnTo>
                    <a:pt x="454" y="249"/>
                  </a:lnTo>
                  <a:lnTo>
                    <a:pt x="545" y="272"/>
                  </a:lnTo>
                  <a:lnTo>
                    <a:pt x="567" y="294"/>
                  </a:lnTo>
                  <a:lnTo>
                    <a:pt x="545" y="317"/>
                  </a:lnTo>
                  <a:lnTo>
                    <a:pt x="499" y="317"/>
                  </a:lnTo>
                  <a:lnTo>
                    <a:pt x="499" y="340"/>
                  </a:lnTo>
                  <a:lnTo>
                    <a:pt x="477" y="385"/>
                  </a:lnTo>
                  <a:lnTo>
                    <a:pt x="454" y="453"/>
                  </a:lnTo>
                  <a:lnTo>
                    <a:pt x="477" y="499"/>
                  </a:lnTo>
                  <a:lnTo>
                    <a:pt x="545" y="476"/>
                  </a:lnTo>
                  <a:lnTo>
                    <a:pt x="590" y="408"/>
                  </a:lnTo>
                  <a:lnTo>
                    <a:pt x="635" y="385"/>
                  </a:lnTo>
                  <a:lnTo>
                    <a:pt x="613" y="340"/>
                  </a:lnTo>
                  <a:lnTo>
                    <a:pt x="613" y="317"/>
                  </a:lnTo>
                  <a:lnTo>
                    <a:pt x="635" y="29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69" name="Freeform 33">
              <a:extLst>
                <a:ext uri="{FF2B5EF4-FFF2-40B4-BE49-F238E27FC236}">
                  <a16:creationId xmlns:a16="http://schemas.microsoft.com/office/drawing/2014/main" id="{C8A1F7EF-81CC-4368-A01C-BA038A6AF81D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3127"/>
              <a:ext cx="253" cy="252"/>
            </a:xfrm>
            <a:custGeom>
              <a:avLst/>
              <a:gdLst>
                <a:gd name="T0" fmla="*/ 23 w 363"/>
                <a:gd name="T1" fmla="*/ 136 h 362"/>
                <a:gd name="T2" fmla="*/ 46 w 363"/>
                <a:gd name="T3" fmla="*/ 204 h 362"/>
                <a:gd name="T4" fmla="*/ 0 w 363"/>
                <a:gd name="T5" fmla="*/ 272 h 362"/>
                <a:gd name="T6" fmla="*/ 46 w 363"/>
                <a:gd name="T7" fmla="*/ 294 h 362"/>
                <a:gd name="T8" fmla="*/ 46 w 363"/>
                <a:gd name="T9" fmla="*/ 340 h 362"/>
                <a:gd name="T10" fmla="*/ 69 w 363"/>
                <a:gd name="T11" fmla="*/ 362 h 362"/>
                <a:gd name="T12" fmla="*/ 91 w 363"/>
                <a:gd name="T13" fmla="*/ 340 h 362"/>
                <a:gd name="T14" fmla="*/ 91 w 363"/>
                <a:gd name="T15" fmla="*/ 272 h 362"/>
                <a:gd name="T16" fmla="*/ 137 w 363"/>
                <a:gd name="T17" fmla="*/ 249 h 362"/>
                <a:gd name="T18" fmla="*/ 182 w 363"/>
                <a:gd name="T19" fmla="*/ 317 h 362"/>
                <a:gd name="T20" fmla="*/ 205 w 363"/>
                <a:gd name="T21" fmla="*/ 317 h 362"/>
                <a:gd name="T22" fmla="*/ 250 w 363"/>
                <a:gd name="T23" fmla="*/ 294 h 362"/>
                <a:gd name="T24" fmla="*/ 250 w 363"/>
                <a:gd name="T25" fmla="*/ 272 h 362"/>
                <a:gd name="T26" fmla="*/ 363 w 363"/>
                <a:gd name="T27" fmla="*/ 272 h 362"/>
                <a:gd name="T28" fmla="*/ 363 w 363"/>
                <a:gd name="T29" fmla="*/ 204 h 362"/>
                <a:gd name="T30" fmla="*/ 341 w 363"/>
                <a:gd name="T31" fmla="*/ 181 h 362"/>
                <a:gd name="T32" fmla="*/ 341 w 363"/>
                <a:gd name="T33" fmla="*/ 136 h 362"/>
                <a:gd name="T34" fmla="*/ 318 w 363"/>
                <a:gd name="T35" fmla="*/ 113 h 362"/>
                <a:gd name="T36" fmla="*/ 250 w 363"/>
                <a:gd name="T37" fmla="*/ 68 h 362"/>
                <a:gd name="T38" fmla="*/ 114 w 363"/>
                <a:gd name="T39" fmla="*/ 0 h 362"/>
                <a:gd name="T40" fmla="*/ 91 w 363"/>
                <a:gd name="T41" fmla="*/ 45 h 362"/>
                <a:gd name="T42" fmla="*/ 69 w 363"/>
                <a:gd name="T43" fmla="*/ 22 h 362"/>
                <a:gd name="T44" fmla="*/ 23 w 363"/>
                <a:gd name="T45" fmla="*/ 68 h 362"/>
                <a:gd name="T46" fmla="*/ 23 w 363"/>
                <a:gd name="T47" fmla="*/ 136 h 3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63" h="362">
                  <a:moveTo>
                    <a:pt x="23" y="136"/>
                  </a:moveTo>
                  <a:lnTo>
                    <a:pt x="46" y="204"/>
                  </a:lnTo>
                  <a:lnTo>
                    <a:pt x="0" y="272"/>
                  </a:lnTo>
                  <a:lnTo>
                    <a:pt x="46" y="294"/>
                  </a:lnTo>
                  <a:lnTo>
                    <a:pt x="46" y="340"/>
                  </a:lnTo>
                  <a:lnTo>
                    <a:pt x="69" y="362"/>
                  </a:lnTo>
                  <a:lnTo>
                    <a:pt x="91" y="340"/>
                  </a:lnTo>
                  <a:lnTo>
                    <a:pt x="91" y="272"/>
                  </a:lnTo>
                  <a:lnTo>
                    <a:pt x="137" y="249"/>
                  </a:lnTo>
                  <a:lnTo>
                    <a:pt x="182" y="317"/>
                  </a:lnTo>
                  <a:lnTo>
                    <a:pt x="205" y="317"/>
                  </a:lnTo>
                  <a:lnTo>
                    <a:pt x="250" y="294"/>
                  </a:lnTo>
                  <a:lnTo>
                    <a:pt x="250" y="272"/>
                  </a:lnTo>
                  <a:lnTo>
                    <a:pt x="363" y="272"/>
                  </a:lnTo>
                  <a:lnTo>
                    <a:pt x="363" y="204"/>
                  </a:lnTo>
                  <a:lnTo>
                    <a:pt x="341" y="181"/>
                  </a:lnTo>
                  <a:lnTo>
                    <a:pt x="341" y="136"/>
                  </a:lnTo>
                  <a:lnTo>
                    <a:pt x="318" y="113"/>
                  </a:lnTo>
                  <a:lnTo>
                    <a:pt x="250" y="68"/>
                  </a:lnTo>
                  <a:lnTo>
                    <a:pt x="114" y="0"/>
                  </a:lnTo>
                  <a:lnTo>
                    <a:pt x="91" y="45"/>
                  </a:lnTo>
                  <a:lnTo>
                    <a:pt x="69" y="22"/>
                  </a:lnTo>
                  <a:lnTo>
                    <a:pt x="23" y="68"/>
                  </a:lnTo>
                  <a:lnTo>
                    <a:pt x="23" y="13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0" name="Freeform 34">
              <a:extLst>
                <a:ext uri="{FF2B5EF4-FFF2-40B4-BE49-F238E27FC236}">
                  <a16:creationId xmlns:a16="http://schemas.microsoft.com/office/drawing/2014/main" id="{29A03A80-C5B9-41BF-BCC4-E643233F90C6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6" y="2795"/>
              <a:ext cx="427" cy="521"/>
            </a:xfrm>
            <a:custGeom>
              <a:avLst/>
              <a:gdLst>
                <a:gd name="T0" fmla="*/ 91 w 613"/>
                <a:gd name="T1" fmla="*/ 749 h 749"/>
                <a:gd name="T2" fmla="*/ 250 w 613"/>
                <a:gd name="T3" fmla="*/ 703 h 749"/>
                <a:gd name="T4" fmla="*/ 250 w 613"/>
                <a:gd name="T5" fmla="*/ 635 h 749"/>
                <a:gd name="T6" fmla="*/ 295 w 613"/>
                <a:gd name="T7" fmla="*/ 613 h 749"/>
                <a:gd name="T8" fmla="*/ 295 w 613"/>
                <a:gd name="T9" fmla="*/ 545 h 749"/>
                <a:gd name="T10" fmla="*/ 341 w 613"/>
                <a:gd name="T11" fmla="*/ 499 h 749"/>
                <a:gd name="T12" fmla="*/ 363 w 613"/>
                <a:gd name="T13" fmla="*/ 522 h 749"/>
                <a:gd name="T14" fmla="*/ 386 w 613"/>
                <a:gd name="T15" fmla="*/ 477 h 749"/>
                <a:gd name="T16" fmla="*/ 522 w 613"/>
                <a:gd name="T17" fmla="*/ 545 h 749"/>
                <a:gd name="T18" fmla="*/ 522 w 613"/>
                <a:gd name="T19" fmla="*/ 499 h 749"/>
                <a:gd name="T20" fmla="*/ 522 w 613"/>
                <a:gd name="T21" fmla="*/ 477 h 749"/>
                <a:gd name="T22" fmla="*/ 499 w 613"/>
                <a:gd name="T23" fmla="*/ 431 h 749"/>
                <a:gd name="T24" fmla="*/ 522 w 613"/>
                <a:gd name="T25" fmla="*/ 386 h 749"/>
                <a:gd name="T26" fmla="*/ 499 w 613"/>
                <a:gd name="T27" fmla="*/ 363 h 749"/>
                <a:gd name="T28" fmla="*/ 545 w 613"/>
                <a:gd name="T29" fmla="*/ 340 h 749"/>
                <a:gd name="T30" fmla="*/ 545 w 613"/>
                <a:gd name="T31" fmla="*/ 295 h 749"/>
                <a:gd name="T32" fmla="*/ 499 w 613"/>
                <a:gd name="T33" fmla="*/ 295 h 749"/>
                <a:gd name="T34" fmla="*/ 454 w 613"/>
                <a:gd name="T35" fmla="*/ 250 h 749"/>
                <a:gd name="T36" fmla="*/ 454 w 613"/>
                <a:gd name="T37" fmla="*/ 227 h 749"/>
                <a:gd name="T38" fmla="*/ 522 w 613"/>
                <a:gd name="T39" fmla="*/ 159 h 749"/>
                <a:gd name="T40" fmla="*/ 613 w 613"/>
                <a:gd name="T41" fmla="*/ 159 h 749"/>
                <a:gd name="T42" fmla="*/ 613 w 613"/>
                <a:gd name="T43" fmla="*/ 114 h 749"/>
                <a:gd name="T44" fmla="*/ 567 w 613"/>
                <a:gd name="T45" fmla="*/ 91 h 749"/>
                <a:gd name="T46" fmla="*/ 590 w 613"/>
                <a:gd name="T47" fmla="*/ 23 h 749"/>
                <a:gd name="T48" fmla="*/ 545 w 613"/>
                <a:gd name="T49" fmla="*/ 0 h 749"/>
                <a:gd name="T50" fmla="*/ 477 w 613"/>
                <a:gd name="T51" fmla="*/ 46 h 749"/>
                <a:gd name="T52" fmla="*/ 386 w 613"/>
                <a:gd name="T53" fmla="*/ 68 h 749"/>
                <a:gd name="T54" fmla="*/ 386 w 613"/>
                <a:gd name="T55" fmla="*/ 23 h 749"/>
                <a:gd name="T56" fmla="*/ 341 w 613"/>
                <a:gd name="T57" fmla="*/ 23 h 749"/>
                <a:gd name="T58" fmla="*/ 272 w 613"/>
                <a:gd name="T59" fmla="*/ 68 h 749"/>
                <a:gd name="T60" fmla="*/ 250 w 613"/>
                <a:gd name="T61" fmla="*/ 136 h 749"/>
                <a:gd name="T62" fmla="*/ 159 w 613"/>
                <a:gd name="T63" fmla="*/ 204 h 749"/>
                <a:gd name="T64" fmla="*/ 182 w 613"/>
                <a:gd name="T65" fmla="*/ 250 h 749"/>
                <a:gd name="T66" fmla="*/ 136 w 613"/>
                <a:gd name="T67" fmla="*/ 295 h 749"/>
                <a:gd name="T68" fmla="*/ 136 w 613"/>
                <a:gd name="T69" fmla="*/ 363 h 749"/>
                <a:gd name="T70" fmla="*/ 91 w 613"/>
                <a:gd name="T71" fmla="*/ 408 h 749"/>
                <a:gd name="T72" fmla="*/ 23 w 613"/>
                <a:gd name="T73" fmla="*/ 408 h 749"/>
                <a:gd name="T74" fmla="*/ 0 w 613"/>
                <a:gd name="T75" fmla="*/ 454 h 749"/>
                <a:gd name="T76" fmla="*/ 46 w 613"/>
                <a:gd name="T77" fmla="*/ 477 h 749"/>
                <a:gd name="T78" fmla="*/ 46 w 613"/>
                <a:gd name="T79" fmla="*/ 545 h 749"/>
                <a:gd name="T80" fmla="*/ 91 w 613"/>
                <a:gd name="T81" fmla="*/ 613 h 749"/>
                <a:gd name="T82" fmla="*/ 46 w 613"/>
                <a:gd name="T83" fmla="*/ 658 h 749"/>
                <a:gd name="T84" fmla="*/ 23 w 613"/>
                <a:gd name="T85" fmla="*/ 726 h 749"/>
                <a:gd name="T86" fmla="*/ 91 w 613"/>
                <a:gd name="T87" fmla="*/ 749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13" h="749">
                  <a:moveTo>
                    <a:pt x="91" y="749"/>
                  </a:moveTo>
                  <a:lnTo>
                    <a:pt x="250" y="703"/>
                  </a:lnTo>
                  <a:lnTo>
                    <a:pt x="250" y="635"/>
                  </a:lnTo>
                  <a:lnTo>
                    <a:pt x="295" y="613"/>
                  </a:lnTo>
                  <a:lnTo>
                    <a:pt x="295" y="545"/>
                  </a:lnTo>
                  <a:lnTo>
                    <a:pt x="341" y="499"/>
                  </a:lnTo>
                  <a:lnTo>
                    <a:pt x="363" y="522"/>
                  </a:lnTo>
                  <a:lnTo>
                    <a:pt x="386" y="477"/>
                  </a:lnTo>
                  <a:lnTo>
                    <a:pt x="522" y="545"/>
                  </a:lnTo>
                  <a:lnTo>
                    <a:pt x="522" y="499"/>
                  </a:lnTo>
                  <a:lnTo>
                    <a:pt x="522" y="477"/>
                  </a:lnTo>
                  <a:lnTo>
                    <a:pt x="499" y="431"/>
                  </a:lnTo>
                  <a:lnTo>
                    <a:pt x="522" y="386"/>
                  </a:lnTo>
                  <a:lnTo>
                    <a:pt x="499" y="363"/>
                  </a:lnTo>
                  <a:lnTo>
                    <a:pt x="545" y="340"/>
                  </a:lnTo>
                  <a:lnTo>
                    <a:pt x="545" y="295"/>
                  </a:lnTo>
                  <a:lnTo>
                    <a:pt x="499" y="295"/>
                  </a:lnTo>
                  <a:lnTo>
                    <a:pt x="454" y="250"/>
                  </a:lnTo>
                  <a:lnTo>
                    <a:pt x="454" y="227"/>
                  </a:lnTo>
                  <a:lnTo>
                    <a:pt x="522" y="159"/>
                  </a:lnTo>
                  <a:lnTo>
                    <a:pt x="613" y="159"/>
                  </a:lnTo>
                  <a:lnTo>
                    <a:pt x="613" y="114"/>
                  </a:lnTo>
                  <a:lnTo>
                    <a:pt x="567" y="91"/>
                  </a:lnTo>
                  <a:lnTo>
                    <a:pt x="590" y="23"/>
                  </a:lnTo>
                  <a:lnTo>
                    <a:pt x="545" y="0"/>
                  </a:lnTo>
                  <a:lnTo>
                    <a:pt x="477" y="46"/>
                  </a:lnTo>
                  <a:lnTo>
                    <a:pt x="386" y="68"/>
                  </a:lnTo>
                  <a:lnTo>
                    <a:pt x="386" y="23"/>
                  </a:lnTo>
                  <a:lnTo>
                    <a:pt x="341" y="23"/>
                  </a:lnTo>
                  <a:lnTo>
                    <a:pt x="272" y="68"/>
                  </a:lnTo>
                  <a:lnTo>
                    <a:pt x="250" y="136"/>
                  </a:lnTo>
                  <a:lnTo>
                    <a:pt x="159" y="204"/>
                  </a:lnTo>
                  <a:lnTo>
                    <a:pt x="182" y="250"/>
                  </a:lnTo>
                  <a:lnTo>
                    <a:pt x="136" y="295"/>
                  </a:lnTo>
                  <a:lnTo>
                    <a:pt x="136" y="363"/>
                  </a:lnTo>
                  <a:lnTo>
                    <a:pt x="91" y="408"/>
                  </a:lnTo>
                  <a:lnTo>
                    <a:pt x="23" y="408"/>
                  </a:lnTo>
                  <a:lnTo>
                    <a:pt x="0" y="454"/>
                  </a:lnTo>
                  <a:lnTo>
                    <a:pt x="46" y="477"/>
                  </a:lnTo>
                  <a:lnTo>
                    <a:pt x="46" y="545"/>
                  </a:lnTo>
                  <a:lnTo>
                    <a:pt x="91" y="613"/>
                  </a:lnTo>
                  <a:lnTo>
                    <a:pt x="46" y="658"/>
                  </a:lnTo>
                  <a:lnTo>
                    <a:pt x="23" y="726"/>
                  </a:lnTo>
                  <a:lnTo>
                    <a:pt x="91" y="7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1" name="Freeform 35">
              <a:extLst>
                <a:ext uri="{FF2B5EF4-FFF2-40B4-BE49-F238E27FC236}">
                  <a16:creationId xmlns:a16="http://schemas.microsoft.com/office/drawing/2014/main" id="{711857FC-4578-491E-AB9C-E881CDC5B7E1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1" y="2889"/>
              <a:ext cx="412" cy="411"/>
            </a:xfrm>
            <a:custGeom>
              <a:avLst/>
              <a:gdLst>
                <a:gd name="T0" fmla="*/ 431 w 590"/>
                <a:gd name="T1" fmla="*/ 590 h 590"/>
                <a:gd name="T2" fmla="*/ 454 w 590"/>
                <a:gd name="T3" fmla="*/ 522 h 590"/>
                <a:gd name="T4" fmla="*/ 499 w 590"/>
                <a:gd name="T5" fmla="*/ 477 h 590"/>
                <a:gd name="T6" fmla="*/ 454 w 590"/>
                <a:gd name="T7" fmla="*/ 409 h 590"/>
                <a:gd name="T8" fmla="*/ 454 w 590"/>
                <a:gd name="T9" fmla="*/ 341 h 590"/>
                <a:gd name="T10" fmla="*/ 408 w 590"/>
                <a:gd name="T11" fmla="*/ 318 h 590"/>
                <a:gd name="T12" fmla="*/ 431 w 590"/>
                <a:gd name="T13" fmla="*/ 272 h 590"/>
                <a:gd name="T14" fmla="*/ 499 w 590"/>
                <a:gd name="T15" fmla="*/ 272 h 590"/>
                <a:gd name="T16" fmla="*/ 544 w 590"/>
                <a:gd name="T17" fmla="*/ 227 h 590"/>
                <a:gd name="T18" fmla="*/ 544 w 590"/>
                <a:gd name="T19" fmla="*/ 159 h 590"/>
                <a:gd name="T20" fmla="*/ 590 w 590"/>
                <a:gd name="T21" fmla="*/ 114 h 590"/>
                <a:gd name="T22" fmla="*/ 567 w 590"/>
                <a:gd name="T23" fmla="*/ 68 h 590"/>
                <a:gd name="T24" fmla="*/ 499 w 590"/>
                <a:gd name="T25" fmla="*/ 23 h 590"/>
                <a:gd name="T26" fmla="*/ 431 w 590"/>
                <a:gd name="T27" fmla="*/ 23 h 590"/>
                <a:gd name="T28" fmla="*/ 363 w 590"/>
                <a:gd name="T29" fmla="*/ 46 h 590"/>
                <a:gd name="T30" fmla="*/ 295 w 590"/>
                <a:gd name="T31" fmla="*/ 0 h 590"/>
                <a:gd name="T32" fmla="*/ 272 w 590"/>
                <a:gd name="T33" fmla="*/ 46 h 590"/>
                <a:gd name="T34" fmla="*/ 295 w 590"/>
                <a:gd name="T35" fmla="*/ 68 h 590"/>
                <a:gd name="T36" fmla="*/ 227 w 590"/>
                <a:gd name="T37" fmla="*/ 136 h 590"/>
                <a:gd name="T38" fmla="*/ 204 w 590"/>
                <a:gd name="T39" fmla="*/ 182 h 590"/>
                <a:gd name="T40" fmla="*/ 250 w 590"/>
                <a:gd name="T41" fmla="*/ 250 h 590"/>
                <a:gd name="T42" fmla="*/ 204 w 590"/>
                <a:gd name="T43" fmla="*/ 272 h 590"/>
                <a:gd name="T44" fmla="*/ 136 w 590"/>
                <a:gd name="T45" fmla="*/ 250 h 590"/>
                <a:gd name="T46" fmla="*/ 91 w 590"/>
                <a:gd name="T47" fmla="*/ 250 h 590"/>
                <a:gd name="T48" fmla="*/ 45 w 590"/>
                <a:gd name="T49" fmla="*/ 227 h 590"/>
                <a:gd name="T50" fmla="*/ 23 w 590"/>
                <a:gd name="T51" fmla="*/ 272 h 590"/>
                <a:gd name="T52" fmla="*/ 23 w 590"/>
                <a:gd name="T53" fmla="*/ 341 h 590"/>
                <a:gd name="T54" fmla="*/ 45 w 590"/>
                <a:gd name="T55" fmla="*/ 409 h 590"/>
                <a:gd name="T56" fmla="*/ 0 w 590"/>
                <a:gd name="T57" fmla="*/ 454 h 590"/>
                <a:gd name="T58" fmla="*/ 0 w 590"/>
                <a:gd name="T59" fmla="*/ 499 h 590"/>
                <a:gd name="T60" fmla="*/ 68 w 590"/>
                <a:gd name="T61" fmla="*/ 477 h 590"/>
                <a:gd name="T62" fmla="*/ 91 w 590"/>
                <a:gd name="T63" fmla="*/ 545 h 590"/>
                <a:gd name="T64" fmla="*/ 136 w 590"/>
                <a:gd name="T65" fmla="*/ 477 h 590"/>
                <a:gd name="T66" fmla="*/ 250 w 590"/>
                <a:gd name="T67" fmla="*/ 454 h 590"/>
                <a:gd name="T68" fmla="*/ 272 w 590"/>
                <a:gd name="T69" fmla="*/ 522 h 590"/>
                <a:gd name="T70" fmla="*/ 318 w 590"/>
                <a:gd name="T71" fmla="*/ 545 h 590"/>
                <a:gd name="T72" fmla="*/ 340 w 590"/>
                <a:gd name="T73" fmla="*/ 522 h 590"/>
                <a:gd name="T74" fmla="*/ 386 w 590"/>
                <a:gd name="T75" fmla="*/ 590 h 590"/>
                <a:gd name="T76" fmla="*/ 408 w 590"/>
                <a:gd name="T77" fmla="*/ 567 h 590"/>
                <a:gd name="T78" fmla="*/ 431 w 590"/>
                <a:gd name="T79" fmla="*/ 59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590" h="590">
                  <a:moveTo>
                    <a:pt x="431" y="590"/>
                  </a:moveTo>
                  <a:lnTo>
                    <a:pt x="454" y="522"/>
                  </a:lnTo>
                  <a:lnTo>
                    <a:pt x="499" y="477"/>
                  </a:lnTo>
                  <a:lnTo>
                    <a:pt x="454" y="409"/>
                  </a:lnTo>
                  <a:lnTo>
                    <a:pt x="454" y="341"/>
                  </a:lnTo>
                  <a:lnTo>
                    <a:pt x="408" y="318"/>
                  </a:lnTo>
                  <a:lnTo>
                    <a:pt x="431" y="272"/>
                  </a:lnTo>
                  <a:lnTo>
                    <a:pt x="499" y="272"/>
                  </a:lnTo>
                  <a:lnTo>
                    <a:pt x="544" y="227"/>
                  </a:lnTo>
                  <a:lnTo>
                    <a:pt x="544" y="159"/>
                  </a:lnTo>
                  <a:lnTo>
                    <a:pt x="590" y="114"/>
                  </a:lnTo>
                  <a:lnTo>
                    <a:pt x="567" y="68"/>
                  </a:lnTo>
                  <a:lnTo>
                    <a:pt x="499" y="23"/>
                  </a:lnTo>
                  <a:lnTo>
                    <a:pt x="431" y="23"/>
                  </a:lnTo>
                  <a:lnTo>
                    <a:pt x="363" y="46"/>
                  </a:lnTo>
                  <a:lnTo>
                    <a:pt x="295" y="0"/>
                  </a:lnTo>
                  <a:lnTo>
                    <a:pt x="272" y="46"/>
                  </a:lnTo>
                  <a:lnTo>
                    <a:pt x="295" y="68"/>
                  </a:lnTo>
                  <a:lnTo>
                    <a:pt x="227" y="136"/>
                  </a:lnTo>
                  <a:lnTo>
                    <a:pt x="204" y="182"/>
                  </a:lnTo>
                  <a:lnTo>
                    <a:pt x="250" y="250"/>
                  </a:lnTo>
                  <a:lnTo>
                    <a:pt x="204" y="272"/>
                  </a:lnTo>
                  <a:lnTo>
                    <a:pt x="136" y="250"/>
                  </a:lnTo>
                  <a:lnTo>
                    <a:pt x="91" y="250"/>
                  </a:lnTo>
                  <a:lnTo>
                    <a:pt x="45" y="227"/>
                  </a:lnTo>
                  <a:lnTo>
                    <a:pt x="23" y="272"/>
                  </a:lnTo>
                  <a:lnTo>
                    <a:pt x="23" y="341"/>
                  </a:lnTo>
                  <a:lnTo>
                    <a:pt x="45" y="409"/>
                  </a:lnTo>
                  <a:lnTo>
                    <a:pt x="0" y="454"/>
                  </a:lnTo>
                  <a:lnTo>
                    <a:pt x="0" y="499"/>
                  </a:lnTo>
                  <a:lnTo>
                    <a:pt x="68" y="477"/>
                  </a:lnTo>
                  <a:lnTo>
                    <a:pt x="91" y="545"/>
                  </a:lnTo>
                  <a:lnTo>
                    <a:pt x="136" y="477"/>
                  </a:lnTo>
                  <a:lnTo>
                    <a:pt x="250" y="454"/>
                  </a:lnTo>
                  <a:lnTo>
                    <a:pt x="272" y="522"/>
                  </a:lnTo>
                  <a:lnTo>
                    <a:pt x="318" y="545"/>
                  </a:lnTo>
                  <a:lnTo>
                    <a:pt x="340" y="522"/>
                  </a:lnTo>
                  <a:lnTo>
                    <a:pt x="386" y="590"/>
                  </a:lnTo>
                  <a:lnTo>
                    <a:pt x="408" y="567"/>
                  </a:lnTo>
                  <a:lnTo>
                    <a:pt x="431" y="5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2" name="Freeform 36">
              <a:extLst>
                <a:ext uri="{FF2B5EF4-FFF2-40B4-BE49-F238E27FC236}">
                  <a16:creationId xmlns:a16="http://schemas.microsoft.com/office/drawing/2014/main" id="{62772362-517A-4DEA-837C-EFF799203143}"/>
                </a:ext>
              </a:extLst>
            </p:cNvPr>
            <p:cNvSpPr>
              <a:spLocks/>
            </p:cNvSpPr>
            <p:nvPr/>
          </p:nvSpPr>
          <p:spPr bwMode="auto">
            <a:xfrm>
              <a:off x="2755" y="3206"/>
              <a:ext cx="284" cy="253"/>
            </a:xfrm>
            <a:custGeom>
              <a:avLst/>
              <a:gdLst>
                <a:gd name="T0" fmla="*/ 68 w 408"/>
                <a:gd name="T1" fmla="*/ 363 h 363"/>
                <a:gd name="T2" fmla="*/ 249 w 408"/>
                <a:gd name="T3" fmla="*/ 363 h 363"/>
                <a:gd name="T4" fmla="*/ 272 w 408"/>
                <a:gd name="T5" fmla="*/ 295 h 363"/>
                <a:gd name="T6" fmla="*/ 317 w 408"/>
                <a:gd name="T7" fmla="*/ 295 h 363"/>
                <a:gd name="T8" fmla="*/ 340 w 408"/>
                <a:gd name="T9" fmla="*/ 249 h 363"/>
                <a:gd name="T10" fmla="*/ 408 w 408"/>
                <a:gd name="T11" fmla="*/ 204 h 363"/>
                <a:gd name="T12" fmla="*/ 408 w 408"/>
                <a:gd name="T13" fmla="*/ 159 h 363"/>
                <a:gd name="T14" fmla="*/ 340 w 408"/>
                <a:gd name="T15" fmla="*/ 136 h 363"/>
                <a:gd name="T16" fmla="*/ 317 w 408"/>
                <a:gd name="T17" fmla="*/ 113 h 363"/>
                <a:gd name="T18" fmla="*/ 295 w 408"/>
                <a:gd name="T19" fmla="*/ 136 h 363"/>
                <a:gd name="T20" fmla="*/ 249 w 408"/>
                <a:gd name="T21" fmla="*/ 68 h 363"/>
                <a:gd name="T22" fmla="*/ 227 w 408"/>
                <a:gd name="T23" fmla="*/ 91 h 363"/>
                <a:gd name="T24" fmla="*/ 181 w 408"/>
                <a:gd name="T25" fmla="*/ 68 h 363"/>
                <a:gd name="T26" fmla="*/ 159 w 408"/>
                <a:gd name="T27" fmla="*/ 0 h 363"/>
                <a:gd name="T28" fmla="*/ 45 w 408"/>
                <a:gd name="T29" fmla="*/ 23 h 363"/>
                <a:gd name="T30" fmla="*/ 0 w 408"/>
                <a:gd name="T31" fmla="*/ 91 h 363"/>
                <a:gd name="T32" fmla="*/ 22 w 408"/>
                <a:gd name="T33" fmla="*/ 91 h 363"/>
                <a:gd name="T34" fmla="*/ 45 w 408"/>
                <a:gd name="T35" fmla="*/ 136 h 363"/>
                <a:gd name="T36" fmla="*/ 91 w 408"/>
                <a:gd name="T37" fmla="*/ 136 h 363"/>
                <a:gd name="T38" fmla="*/ 45 w 408"/>
                <a:gd name="T39" fmla="*/ 181 h 363"/>
                <a:gd name="T40" fmla="*/ 45 w 408"/>
                <a:gd name="T41" fmla="*/ 249 h 363"/>
                <a:gd name="T42" fmla="*/ 22 w 408"/>
                <a:gd name="T43" fmla="*/ 272 h 363"/>
                <a:gd name="T44" fmla="*/ 68 w 408"/>
                <a:gd name="T45" fmla="*/ 317 h 363"/>
                <a:gd name="T46" fmla="*/ 68 w 408"/>
                <a:gd name="T47" fmla="*/ 295 h 363"/>
                <a:gd name="T48" fmla="*/ 45 w 408"/>
                <a:gd name="T49" fmla="*/ 272 h 363"/>
                <a:gd name="T50" fmla="*/ 68 w 408"/>
                <a:gd name="T51" fmla="*/ 227 h 363"/>
                <a:gd name="T52" fmla="*/ 91 w 408"/>
                <a:gd name="T53" fmla="*/ 227 h 363"/>
                <a:gd name="T54" fmla="*/ 91 w 408"/>
                <a:gd name="T55" fmla="*/ 272 h 363"/>
                <a:gd name="T56" fmla="*/ 113 w 408"/>
                <a:gd name="T57" fmla="*/ 272 h 363"/>
                <a:gd name="T58" fmla="*/ 159 w 408"/>
                <a:gd name="T59" fmla="*/ 295 h 363"/>
                <a:gd name="T60" fmla="*/ 181 w 408"/>
                <a:gd name="T61" fmla="*/ 272 h 363"/>
                <a:gd name="T62" fmla="*/ 204 w 408"/>
                <a:gd name="T63" fmla="*/ 295 h 363"/>
                <a:gd name="T64" fmla="*/ 204 w 408"/>
                <a:gd name="T65" fmla="*/ 340 h 363"/>
                <a:gd name="T66" fmla="*/ 159 w 408"/>
                <a:gd name="T67" fmla="*/ 340 h 363"/>
                <a:gd name="T68" fmla="*/ 103 w 408"/>
                <a:gd name="T69" fmla="*/ 337 h 363"/>
                <a:gd name="T70" fmla="*/ 68 w 408"/>
                <a:gd name="T71" fmla="*/ 363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08" h="363">
                  <a:moveTo>
                    <a:pt x="68" y="363"/>
                  </a:moveTo>
                  <a:lnTo>
                    <a:pt x="249" y="363"/>
                  </a:lnTo>
                  <a:lnTo>
                    <a:pt x="272" y="295"/>
                  </a:lnTo>
                  <a:lnTo>
                    <a:pt x="317" y="295"/>
                  </a:lnTo>
                  <a:lnTo>
                    <a:pt x="340" y="249"/>
                  </a:lnTo>
                  <a:lnTo>
                    <a:pt x="408" y="204"/>
                  </a:lnTo>
                  <a:lnTo>
                    <a:pt x="408" y="159"/>
                  </a:lnTo>
                  <a:lnTo>
                    <a:pt x="340" y="136"/>
                  </a:lnTo>
                  <a:lnTo>
                    <a:pt x="317" y="113"/>
                  </a:lnTo>
                  <a:lnTo>
                    <a:pt x="295" y="136"/>
                  </a:lnTo>
                  <a:lnTo>
                    <a:pt x="249" y="68"/>
                  </a:lnTo>
                  <a:lnTo>
                    <a:pt x="227" y="91"/>
                  </a:lnTo>
                  <a:lnTo>
                    <a:pt x="181" y="68"/>
                  </a:lnTo>
                  <a:lnTo>
                    <a:pt x="159" y="0"/>
                  </a:lnTo>
                  <a:lnTo>
                    <a:pt x="45" y="23"/>
                  </a:lnTo>
                  <a:lnTo>
                    <a:pt x="0" y="91"/>
                  </a:lnTo>
                  <a:lnTo>
                    <a:pt x="22" y="91"/>
                  </a:lnTo>
                  <a:lnTo>
                    <a:pt x="45" y="136"/>
                  </a:lnTo>
                  <a:lnTo>
                    <a:pt x="91" y="136"/>
                  </a:lnTo>
                  <a:lnTo>
                    <a:pt x="45" y="181"/>
                  </a:lnTo>
                  <a:lnTo>
                    <a:pt x="45" y="249"/>
                  </a:lnTo>
                  <a:lnTo>
                    <a:pt x="22" y="272"/>
                  </a:lnTo>
                  <a:lnTo>
                    <a:pt x="68" y="317"/>
                  </a:lnTo>
                  <a:lnTo>
                    <a:pt x="68" y="295"/>
                  </a:lnTo>
                  <a:lnTo>
                    <a:pt x="45" y="272"/>
                  </a:lnTo>
                  <a:lnTo>
                    <a:pt x="68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113" y="272"/>
                  </a:lnTo>
                  <a:lnTo>
                    <a:pt x="159" y="295"/>
                  </a:lnTo>
                  <a:lnTo>
                    <a:pt x="181" y="272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159" y="340"/>
                  </a:lnTo>
                  <a:lnTo>
                    <a:pt x="103" y="337"/>
                  </a:lnTo>
                  <a:lnTo>
                    <a:pt x="68" y="36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3" name="Freeform 37">
              <a:extLst>
                <a:ext uri="{FF2B5EF4-FFF2-40B4-BE49-F238E27FC236}">
                  <a16:creationId xmlns:a16="http://schemas.microsoft.com/office/drawing/2014/main" id="{8AF403D1-467F-4E7D-8F8A-5EB14FA71105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5" y="3222"/>
              <a:ext cx="331" cy="442"/>
            </a:xfrm>
            <a:custGeom>
              <a:avLst/>
              <a:gdLst>
                <a:gd name="T0" fmla="*/ 340 w 476"/>
                <a:gd name="T1" fmla="*/ 22 h 635"/>
                <a:gd name="T2" fmla="*/ 408 w 476"/>
                <a:gd name="T3" fmla="*/ 0 h 635"/>
                <a:gd name="T4" fmla="*/ 431 w 476"/>
                <a:gd name="T5" fmla="*/ 68 h 635"/>
                <a:gd name="T6" fmla="*/ 453 w 476"/>
                <a:gd name="T7" fmla="*/ 68 h 635"/>
                <a:gd name="T8" fmla="*/ 476 w 476"/>
                <a:gd name="T9" fmla="*/ 113 h 635"/>
                <a:gd name="T10" fmla="*/ 408 w 476"/>
                <a:gd name="T11" fmla="*/ 136 h 635"/>
                <a:gd name="T12" fmla="*/ 385 w 476"/>
                <a:gd name="T13" fmla="*/ 181 h 635"/>
                <a:gd name="T14" fmla="*/ 317 w 476"/>
                <a:gd name="T15" fmla="*/ 226 h 635"/>
                <a:gd name="T16" fmla="*/ 340 w 476"/>
                <a:gd name="T17" fmla="*/ 272 h 635"/>
                <a:gd name="T18" fmla="*/ 317 w 476"/>
                <a:gd name="T19" fmla="*/ 294 h 635"/>
                <a:gd name="T20" fmla="*/ 363 w 476"/>
                <a:gd name="T21" fmla="*/ 317 h 635"/>
                <a:gd name="T22" fmla="*/ 408 w 476"/>
                <a:gd name="T23" fmla="*/ 362 h 635"/>
                <a:gd name="T24" fmla="*/ 453 w 476"/>
                <a:gd name="T25" fmla="*/ 408 h 635"/>
                <a:gd name="T26" fmla="*/ 408 w 476"/>
                <a:gd name="T27" fmla="*/ 430 h 635"/>
                <a:gd name="T28" fmla="*/ 408 w 476"/>
                <a:gd name="T29" fmla="*/ 453 h 635"/>
                <a:gd name="T30" fmla="*/ 385 w 476"/>
                <a:gd name="T31" fmla="*/ 430 h 635"/>
                <a:gd name="T32" fmla="*/ 340 w 476"/>
                <a:gd name="T33" fmla="*/ 430 h 635"/>
                <a:gd name="T34" fmla="*/ 317 w 476"/>
                <a:gd name="T35" fmla="*/ 430 h 635"/>
                <a:gd name="T36" fmla="*/ 204 w 476"/>
                <a:gd name="T37" fmla="*/ 430 h 635"/>
                <a:gd name="T38" fmla="*/ 181 w 476"/>
                <a:gd name="T39" fmla="*/ 476 h 635"/>
                <a:gd name="T40" fmla="*/ 159 w 476"/>
                <a:gd name="T41" fmla="*/ 476 h 635"/>
                <a:gd name="T42" fmla="*/ 136 w 476"/>
                <a:gd name="T43" fmla="*/ 499 h 635"/>
                <a:gd name="T44" fmla="*/ 159 w 476"/>
                <a:gd name="T45" fmla="*/ 521 h 635"/>
                <a:gd name="T46" fmla="*/ 136 w 476"/>
                <a:gd name="T47" fmla="*/ 544 h 635"/>
                <a:gd name="T48" fmla="*/ 68 w 476"/>
                <a:gd name="T49" fmla="*/ 567 h 635"/>
                <a:gd name="T50" fmla="*/ 45 w 476"/>
                <a:gd name="T51" fmla="*/ 635 h 635"/>
                <a:gd name="T52" fmla="*/ 0 w 476"/>
                <a:gd name="T53" fmla="*/ 567 h 635"/>
                <a:gd name="T54" fmla="*/ 23 w 476"/>
                <a:gd name="T55" fmla="*/ 521 h 635"/>
                <a:gd name="T56" fmla="*/ 68 w 476"/>
                <a:gd name="T57" fmla="*/ 521 h 635"/>
                <a:gd name="T58" fmla="*/ 113 w 476"/>
                <a:gd name="T59" fmla="*/ 499 h 635"/>
                <a:gd name="T60" fmla="*/ 159 w 476"/>
                <a:gd name="T61" fmla="*/ 317 h 635"/>
                <a:gd name="T62" fmla="*/ 204 w 476"/>
                <a:gd name="T63" fmla="*/ 294 h 635"/>
                <a:gd name="T64" fmla="*/ 159 w 476"/>
                <a:gd name="T65" fmla="*/ 272 h 635"/>
                <a:gd name="T66" fmla="*/ 181 w 476"/>
                <a:gd name="T67" fmla="*/ 226 h 635"/>
                <a:gd name="T68" fmla="*/ 159 w 476"/>
                <a:gd name="T69" fmla="*/ 181 h 635"/>
                <a:gd name="T70" fmla="*/ 181 w 476"/>
                <a:gd name="T71" fmla="*/ 136 h 635"/>
                <a:gd name="T72" fmla="*/ 204 w 476"/>
                <a:gd name="T73" fmla="*/ 113 h 635"/>
                <a:gd name="T74" fmla="*/ 272 w 476"/>
                <a:gd name="T75" fmla="*/ 158 h 635"/>
                <a:gd name="T76" fmla="*/ 340 w 476"/>
                <a:gd name="T77" fmla="*/ 113 h 635"/>
                <a:gd name="T78" fmla="*/ 340 w 476"/>
                <a:gd name="T79" fmla="*/ 68 h 635"/>
                <a:gd name="T80" fmla="*/ 363 w 476"/>
                <a:gd name="T81" fmla="*/ 45 h 635"/>
                <a:gd name="T82" fmla="*/ 340 w 476"/>
                <a:gd name="T83" fmla="*/ 2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76" h="635">
                  <a:moveTo>
                    <a:pt x="340" y="22"/>
                  </a:moveTo>
                  <a:lnTo>
                    <a:pt x="408" y="0"/>
                  </a:lnTo>
                  <a:lnTo>
                    <a:pt x="431" y="68"/>
                  </a:lnTo>
                  <a:lnTo>
                    <a:pt x="453" y="68"/>
                  </a:lnTo>
                  <a:lnTo>
                    <a:pt x="476" y="113"/>
                  </a:lnTo>
                  <a:lnTo>
                    <a:pt x="408" y="136"/>
                  </a:lnTo>
                  <a:lnTo>
                    <a:pt x="385" y="181"/>
                  </a:lnTo>
                  <a:lnTo>
                    <a:pt x="317" y="226"/>
                  </a:lnTo>
                  <a:lnTo>
                    <a:pt x="340" y="272"/>
                  </a:lnTo>
                  <a:lnTo>
                    <a:pt x="317" y="294"/>
                  </a:lnTo>
                  <a:lnTo>
                    <a:pt x="363" y="317"/>
                  </a:lnTo>
                  <a:lnTo>
                    <a:pt x="408" y="362"/>
                  </a:lnTo>
                  <a:lnTo>
                    <a:pt x="453" y="408"/>
                  </a:lnTo>
                  <a:lnTo>
                    <a:pt x="408" y="430"/>
                  </a:lnTo>
                  <a:lnTo>
                    <a:pt x="408" y="453"/>
                  </a:lnTo>
                  <a:lnTo>
                    <a:pt x="385" y="430"/>
                  </a:lnTo>
                  <a:lnTo>
                    <a:pt x="340" y="430"/>
                  </a:lnTo>
                  <a:lnTo>
                    <a:pt x="317" y="430"/>
                  </a:lnTo>
                  <a:lnTo>
                    <a:pt x="204" y="430"/>
                  </a:lnTo>
                  <a:lnTo>
                    <a:pt x="181" y="476"/>
                  </a:lnTo>
                  <a:lnTo>
                    <a:pt x="159" y="476"/>
                  </a:lnTo>
                  <a:lnTo>
                    <a:pt x="136" y="499"/>
                  </a:lnTo>
                  <a:lnTo>
                    <a:pt x="159" y="521"/>
                  </a:lnTo>
                  <a:lnTo>
                    <a:pt x="136" y="544"/>
                  </a:lnTo>
                  <a:lnTo>
                    <a:pt x="68" y="567"/>
                  </a:lnTo>
                  <a:lnTo>
                    <a:pt x="45" y="635"/>
                  </a:lnTo>
                  <a:lnTo>
                    <a:pt x="0" y="567"/>
                  </a:lnTo>
                  <a:lnTo>
                    <a:pt x="23" y="521"/>
                  </a:lnTo>
                  <a:lnTo>
                    <a:pt x="68" y="521"/>
                  </a:lnTo>
                  <a:lnTo>
                    <a:pt x="113" y="499"/>
                  </a:lnTo>
                  <a:lnTo>
                    <a:pt x="159" y="317"/>
                  </a:lnTo>
                  <a:lnTo>
                    <a:pt x="204" y="294"/>
                  </a:lnTo>
                  <a:lnTo>
                    <a:pt x="159" y="272"/>
                  </a:lnTo>
                  <a:lnTo>
                    <a:pt x="181" y="226"/>
                  </a:lnTo>
                  <a:lnTo>
                    <a:pt x="159" y="181"/>
                  </a:lnTo>
                  <a:lnTo>
                    <a:pt x="181" y="136"/>
                  </a:lnTo>
                  <a:lnTo>
                    <a:pt x="204" y="113"/>
                  </a:lnTo>
                  <a:lnTo>
                    <a:pt x="272" y="158"/>
                  </a:lnTo>
                  <a:lnTo>
                    <a:pt x="340" y="113"/>
                  </a:lnTo>
                  <a:lnTo>
                    <a:pt x="340" y="68"/>
                  </a:lnTo>
                  <a:lnTo>
                    <a:pt x="363" y="45"/>
                  </a:lnTo>
                  <a:lnTo>
                    <a:pt x="340" y="2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4" name="Freeform 38">
              <a:extLst>
                <a:ext uri="{FF2B5EF4-FFF2-40B4-BE49-F238E27FC236}">
                  <a16:creationId xmlns:a16="http://schemas.microsoft.com/office/drawing/2014/main" id="{33026F0E-4F1A-4412-8A49-1B14762EEAFE}"/>
                </a:ext>
              </a:extLst>
            </p:cNvPr>
            <p:cNvSpPr>
              <a:spLocks/>
            </p:cNvSpPr>
            <p:nvPr/>
          </p:nvSpPr>
          <p:spPr bwMode="auto">
            <a:xfrm>
              <a:off x="2391" y="3316"/>
              <a:ext cx="206" cy="301"/>
            </a:xfrm>
            <a:custGeom>
              <a:avLst/>
              <a:gdLst>
                <a:gd name="T0" fmla="*/ 250 w 295"/>
                <a:gd name="T1" fmla="*/ 45 h 431"/>
                <a:gd name="T2" fmla="*/ 272 w 295"/>
                <a:gd name="T3" fmla="*/ 90 h 431"/>
                <a:gd name="T4" fmla="*/ 250 w 295"/>
                <a:gd name="T5" fmla="*/ 136 h 431"/>
                <a:gd name="T6" fmla="*/ 295 w 295"/>
                <a:gd name="T7" fmla="*/ 158 h 431"/>
                <a:gd name="T8" fmla="*/ 250 w 295"/>
                <a:gd name="T9" fmla="*/ 181 h 431"/>
                <a:gd name="T10" fmla="*/ 204 w 295"/>
                <a:gd name="T11" fmla="*/ 363 h 431"/>
                <a:gd name="T12" fmla="*/ 159 w 295"/>
                <a:gd name="T13" fmla="*/ 385 h 431"/>
                <a:gd name="T14" fmla="*/ 114 w 295"/>
                <a:gd name="T15" fmla="*/ 385 h 431"/>
                <a:gd name="T16" fmla="*/ 91 w 295"/>
                <a:gd name="T17" fmla="*/ 431 h 431"/>
                <a:gd name="T18" fmla="*/ 0 w 295"/>
                <a:gd name="T19" fmla="*/ 363 h 431"/>
                <a:gd name="T20" fmla="*/ 0 w 295"/>
                <a:gd name="T21" fmla="*/ 294 h 431"/>
                <a:gd name="T22" fmla="*/ 46 w 295"/>
                <a:gd name="T23" fmla="*/ 249 h 431"/>
                <a:gd name="T24" fmla="*/ 91 w 295"/>
                <a:gd name="T25" fmla="*/ 249 h 431"/>
                <a:gd name="T26" fmla="*/ 68 w 295"/>
                <a:gd name="T27" fmla="*/ 158 h 431"/>
                <a:gd name="T28" fmla="*/ 114 w 295"/>
                <a:gd name="T29" fmla="*/ 90 h 431"/>
                <a:gd name="T30" fmla="*/ 114 w 295"/>
                <a:gd name="T31" fmla="*/ 45 h 431"/>
                <a:gd name="T32" fmla="*/ 159 w 295"/>
                <a:gd name="T33" fmla="*/ 0 h 431"/>
                <a:gd name="T34" fmla="*/ 159 w 295"/>
                <a:gd name="T35" fmla="*/ 45 h 431"/>
                <a:gd name="T36" fmla="*/ 250 w 295"/>
                <a:gd name="T37" fmla="*/ 45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95" h="431">
                  <a:moveTo>
                    <a:pt x="250" y="45"/>
                  </a:moveTo>
                  <a:lnTo>
                    <a:pt x="272" y="90"/>
                  </a:lnTo>
                  <a:lnTo>
                    <a:pt x="250" y="136"/>
                  </a:lnTo>
                  <a:lnTo>
                    <a:pt x="295" y="158"/>
                  </a:lnTo>
                  <a:lnTo>
                    <a:pt x="250" y="181"/>
                  </a:lnTo>
                  <a:lnTo>
                    <a:pt x="204" y="363"/>
                  </a:lnTo>
                  <a:lnTo>
                    <a:pt x="159" y="385"/>
                  </a:lnTo>
                  <a:lnTo>
                    <a:pt x="114" y="385"/>
                  </a:lnTo>
                  <a:lnTo>
                    <a:pt x="91" y="431"/>
                  </a:lnTo>
                  <a:lnTo>
                    <a:pt x="0" y="363"/>
                  </a:lnTo>
                  <a:lnTo>
                    <a:pt x="0" y="294"/>
                  </a:lnTo>
                  <a:lnTo>
                    <a:pt x="46" y="249"/>
                  </a:lnTo>
                  <a:lnTo>
                    <a:pt x="91" y="249"/>
                  </a:lnTo>
                  <a:lnTo>
                    <a:pt x="68" y="158"/>
                  </a:lnTo>
                  <a:lnTo>
                    <a:pt x="114" y="90"/>
                  </a:lnTo>
                  <a:lnTo>
                    <a:pt x="114" y="45"/>
                  </a:lnTo>
                  <a:lnTo>
                    <a:pt x="159" y="0"/>
                  </a:lnTo>
                  <a:lnTo>
                    <a:pt x="159" y="45"/>
                  </a:lnTo>
                  <a:lnTo>
                    <a:pt x="250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5" name="Freeform 39">
              <a:extLst>
                <a:ext uri="{FF2B5EF4-FFF2-40B4-BE49-F238E27FC236}">
                  <a16:creationId xmlns:a16="http://schemas.microsoft.com/office/drawing/2014/main" id="{6E72AAC7-CE9F-4727-BF25-F6BB021C0394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6" y="2889"/>
              <a:ext cx="380" cy="253"/>
            </a:xfrm>
            <a:custGeom>
              <a:avLst/>
              <a:gdLst>
                <a:gd name="T0" fmla="*/ 318 w 545"/>
                <a:gd name="T1" fmla="*/ 272 h 363"/>
                <a:gd name="T2" fmla="*/ 340 w 545"/>
                <a:gd name="T3" fmla="*/ 227 h 363"/>
                <a:gd name="T4" fmla="*/ 386 w 545"/>
                <a:gd name="T5" fmla="*/ 250 h 363"/>
                <a:gd name="T6" fmla="*/ 431 w 545"/>
                <a:gd name="T7" fmla="*/ 250 h 363"/>
                <a:gd name="T8" fmla="*/ 499 w 545"/>
                <a:gd name="T9" fmla="*/ 272 h 363"/>
                <a:gd name="T10" fmla="*/ 545 w 545"/>
                <a:gd name="T11" fmla="*/ 250 h 363"/>
                <a:gd name="T12" fmla="*/ 499 w 545"/>
                <a:gd name="T13" fmla="*/ 182 h 363"/>
                <a:gd name="T14" fmla="*/ 522 w 545"/>
                <a:gd name="T15" fmla="*/ 136 h 363"/>
                <a:gd name="T16" fmla="*/ 477 w 545"/>
                <a:gd name="T17" fmla="*/ 136 h 363"/>
                <a:gd name="T18" fmla="*/ 477 w 545"/>
                <a:gd name="T19" fmla="*/ 91 h 363"/>
                <a:gd name="T20" fmla="*/ 408 w 545"/>
                <a:gd name="T21" fmla="*/ 68 h 363"/>
                <a:gd name="T22" fmla="*/ 363 w 545"/>
                <a:gd name="T23" fmla="*/ 0 h 363"/>
                <a:gd name="T24" fmla="*/ 340 w 545"/>
                <a:gd name="T25" fmla="*/ 0 h 363"/>
                <a:gd name="T26" fmla="*/ 318 w 545"/>
                <a:gd name="T27" fmla="*/ 46 h 363"/>
                <a:gd name="T28" fmla="*/ 272 w 545"/>
                <a:gd name="T29" fmla="*/ 68 h 363"/>
                <a:gd name="T30" fmla="*/ 227 w 545"/>
                <a:gd name="T31" fmla="*/ 114 h 363"/>
                <a:gd name="T32" fmla="*/ 250 w 545"/>
                <a:gd name="T33" fmla="*/ 136 h 363"/>
                <a:gd name="T34" fmla="*/ 272 w 545"/>
                <a:gd name="T35" fmla="*/ 204 h 363"/>
                <a:gd name="T36" fmla="*/ 250 w 545"/>
                <a:gd name="T37" fmla="*/ 250 h 363"/>
                <a:gd name="T38" fmla="*/ 227 w 545"/>
                <a:gd name="T39" fmla="*/ 272 h 363"/>
                <a:gd name="T40" fmla="*/ 227 w 545"/>
                <a:gd name="T41" fmla="*/ 227 h 363"/>
                <a:gd name="T42" fmla="*/ 204 w 545"/>
                <a:gd name="T43" fmla="*/ 272 h 363"/>
                <a:gd name="T44" fmla="*/ 159 w 545"/>
                <a:gd name="T45" fmla="*/ 272 h 363"/>
                <a:gd name="T46" fmla="*/ 136 w 545"/>
                <a:gd name="T47" fmla="*/ 295 h 363"/>
                <a:gd name="T48" fmla="*/ 114 w 545"/>
                <a:gd name="T49" fmla="*/ 295 h 363"/>
                <a:gd name="T50" fmla="*/ 91 w 545"/>
                <a:gd name="T51" fmla="*/ 318 h 363"/>
                <a:gd name="T52" fmla="*/ 46 w 545"/>
                <a:gd name="T53" fmla="*/ 295 h 363"/>
                <a:gd name="T54" fmla="*/ 0 w 545"/>
                <a:gd name="T55" fmla="*/ 250 h 363"/>
                <a:gd name="T56" fmla="*/ 0 w 545"/>
                <a:gd name="T57" fmla="*/ 341 h 363"/>
                <a:gd name="T58" fmla="*/ 91 w 545"/>
                <a:gd name="T59" fmla="*/ 363 h 363"/>
                <a:gd name="T60" fmla="*/ 136 w 545"/>
                <a:gd name="T61" fmla="*/ 363 h 363"/>
                <a:gd name="T62" fmla="*/ 182 w 545"/>
                <a:gd name="T63" fmla="*/ 318 h 363"/>
                <a:gd name="T64" fmla="*/ 250 w 545"/>
                <a:gd name="T65" fmla="*/ 318 h 363"/>
                <a:gd name="T66" fmla="*/ 295 w 545"/>
                <a:gd name="T67" fmla="*/ 272 h 363"/>
                <a:gd name="T68" fmla="*/ 318 w 545"/>
                <a:gd name="T69" fmla="*/ 272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45" h="363">
                  <a:moveTo>
                    <a:pt x="318" y="272"/>
                  </a:moveTo>
                  <a:lnTo>
                    <a:pt x="340" y="227"/>
                  </a:lnTo>
                  <a:lnTo>
                    <a:pt x="386" y="250"/>
                  </a:lnTo>
                  <a:lnTo>
                    <a:pt x="431" y="250"/>
                  </a:lnTo>
                  <a:lnTo>
                    <a:pt x="499" y="272"/>
                  </a:lnTo>
                  <a:lnTo>
                    <a:pt x="545" y="250"/>
                  </a:lnTo>
                  <a:lnTo>
                    <a:pt x="499" y="182"/>
                  </a:lnTo>
                  <a:lnTo>
                    <a:pt x="522" y="136"/>
                  </a:lnTo>
                  <a:lnTo>
                    <a:pt x="477" y="136"/>
                  </a:lnTo>
                  <a:lnTo>
                    <a:pt x="477" y="91"/>
                  </a:lnTo>
                  <a:lnTo>
                    <a:pt x="408" y="68"/>
                  </a:lnTo>
                  <a:lnTo>
                    <a:pt x="363" y="0"/>
                  </a:lnTo>
                  <a:lnTo>
                    <a:pt x="340" y="0"/>
                  </a:lnTo>
                  <a:lnTo>
                    <a:pt x="318" y="46"/>
                  </a:lnTo>
                  <a:lnTo>
                    <a:pt x="272" y="68"/>
                  </a:lnTo>
                  <a:lnTo>
                    <a:pt x="227" y="114"/>
                  </a:lnTo>
                  <a:lnTo>
                    <a:pt x="250" y="136"/>
                  </a:lnTo>
                  <a:lnTo>
                    <a:pt x="272" y="204"/>
                  </a:lnTo>
                  <a:lnTo>
                    <a:pt x="250" y="250"/>
                  </a:lnTo>
                  <a:lnTo>
                    <a:pt x="227" y="272"/>
                  </a:lnTo>
                  <a:lnTo>
                    <a:pt x="227" y="227"/>
                  </a:lnTo>
                  <a:lnTo>
                    <a:pt x="204" y="272"/>
                  </a:lnTo>
                  <a:lnTo>
                    <a:pt x="159" y="272"/>
                  </a:lnTo>
                  <a:lnTo>
                    <a:pt x="136" y="295"/>
                  </a:lnTo>
                  <a:lnTo>
                    <a:pt x="114" y="295"/>
                  </a:lnTo>
                  <a:lnTo>
                    <a:pt x="91" y="318"/>
                  </a:lnTo>
                  <a:lnTo>
                    <a:pt x="46" y="295"/>
                  </a:lnTo>
                  <a:lnTo>
                    <a:pt x="0" y="250"/>
                  </a:lnTo>
                  <a:lnTo>
                    <a:pt x="0" y="341"/>
                  </a:lnTo>
                  <a:lnTo>
                    <a:pt x="91" y="363"/>
                  </a:lnTo>
                  <a:lnTo>
                    <a:pt x="136" y="363"/>
                  </a:lnTo>
                  <a:lnTo>
                    <a:pt x="182" y="318"/>
                  </a:lnTo>
                  <a:lnTo>
                    <a:pt x="250" y="318"/>
                  </a:lnTo>
                  <a:lnTo>
                    <a:pt x="295" y="272"/>
                  </a:lnTo>
                  <a:lnTo>
                    <a:pt x="318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6" name="Freeform 40">
              <a:extLst>
                <a:ext uri="{FF2B5EF4-FFF2-40B4-BE49-F238E27FC236}">
                  <a16:creationId xmlns:a16="http://schemas.microsoft.com/office/drawing/2014/main" id="{B91F32FC-24C9-4770-B883-8AEAFE5B97F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3" y="3079"/>
              <a:ext cx="190" cy="253"/>
            </a:xfrm>
            <a:custGeom>
              <a:avLst/>
              <a:gdLst>
                <a:gd name="T0" fmla="*/ 23 w 272"/>
                <a:gd name="T1" fmla="*/ 91 h 363"/>
                <a:gd name="T2" fmla="*/ 68 w 272"/>
                <a:gd name="T3" fmla="*/ 91 h 363"/>
                <a:gd name="T4" fmla="*/ 114 w 272"/>
                <a:gd name="T5" fmla="*/ 46 h 363"/>
                <a:gd name="T6" fmla="*/ 182 w 272"/>
                <a:gd name="T7" fmla="*/ 46 h 363"/>
                <a:gd name="T8" fmla="*/ 227 w 272"/>
                <a:gd name="T9" fmla="*/ 0 h 363"/>
                <a:gd name="T10" fmla="*/ 250 w 272"/>
                <a:gd name="T11" fmla="*/ 0 h 363"/>
                <a:gd name="T12" fmla="*/ 250 w 272"/>
                <a:gd name="T13" fmla="*/ 69 h 363"/>
                <a:gd name="T14" fmla="*/ 272 w 272"/>
                <a:gd name="T15" fmla="*/ 137 h 363"/>
                <a:gd name="T16" fmla="*/ 227 w 272"/>
                <a:gd name="T17" fmla="*/ 182 h 363"/>
                <a:gd name="T18" fmla="*/ 227 w 272"/>
                <a:gd name="T19" fmla="*/ 227 h 363"/>
                <a:gd name="T20" fmla="*/ 250 w 272"/>
                <a:gd name="T21" fmla="*/ 250 h 363"/>
                <a:gd name="T22" fmla="*/ 227 w 272"/>
                <a:gd name="T23" fmla="*/ 273 h 363"/>
                <a:gd name="T24" fmla="*/ 227 w 272"/>
                <a:gd name="T25" fmla="*/ 318 h 363"/>
                <a:gd name="T26" fmla="*/ 159 w 272"/>
                <a:gd name="T27" fmla="*/ 363 h 363"/>
                <a:gd name="T28" fmla="*/ 91 w 272"/>
                <a:gd name="T29" fmla="*/ 318 h 363"/>
                <a:gd name="T30" fmla="*/ 68 w 272"/>
                <a:gd name="T31" fmla="*/ 341 h 363"/>
                <a:gd name="T32" fmla="*/ 23 w 272"/>
                <a:gd name="T33" fmla="*/ 318 h 363"/>
                <a:gd name="T34" fmla="*/ 0 w 272"/>
                <a:gd name="T35" fmla="*/ 227 h 363"/>
                <a:gd name="T36" fmla="*/ 46 w 272"/>
                <a:gd name="T37" fmla="*/ 182 h 363"/>
                <a:gd name="T38" fmla="*/ 46 w 272"/>
                <a:gd name="T39" fmla="*/ 137 h 363"/>
                <a:gd name="T40" fmla="*/ 23 w 272"/>
                <a:gd name="T41" fmla="*/ 91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72" h="363">
                  <a:moveTo>
                    <a:pt x="23" y="91"/>
                  </a:moveTo>
                  <a:lnTo>
                    <a:pt x="68" y="91"/>
                  </a:lnTo>
                  <a:lnTo>
                    <a:pt x="114" y="46"/>
                  </a:lnTo>
                  <a:lnTo>
                    <a:pt x="182" y="46"/>
                  </a:lnTo>
                  <a:lnTo>
                    <a:pt x="227" y="0"/>
                  </a:lnTo>
                  <a:lnTo>
                    <a:pt x="250" y="0"/>
                  </a:lnTo>
                  <a:lnTo>
                    <a:pt x="250" y="69"/>
                  </a:lnTo>
                  <a:lnTo>
                    <a:pt x="272" y="137"/>
                  </a:lnTo>
                  <a:lnTo>
                    <a:pt x="227" y="182"/>
                  </a:lnTo>
                  <a:lnTo>
                    <a:pt x="227" y="227"/>
                  </a:lnTo>
                  <a:lnTo>
                    <a:pt x="250" y="250"/>
                  </a:lnTo>
                  <a:lnTo>
                    <a:pt x="227" y="273"/>
                  </a:lnTo>
                  <a:lnTo>
                    <a:pt x="227" y="318"/>
                  </a:lnTo>
                  <a:lnTo>
                    <a:pt x="159" y="363"/>
                  </a:lnTo>
                  <a:lnTo>
                    <a:pt x="91" y="318"/>
                  </a:lnTo>
                  <a:lnTo>
                    <a:pt x="68" y="341"/>
                  </a:lnTo>
                  <a:lnTo>
                    <a:pt x="23" y="318"/>
                  </a:lnTo>
                  <a:lnTo>
                    <a:pt x="0" y="227"/>
                  </a:lnTo>
                  <a:lnTo>
                    <a:pt x="46" y="182"/>
                  </a:lnTo>
                  <a:lnTo>
                    <a:pt x="46" y="137"/>
                  </a:lnTo>
                  <a:lnTo>
                    <a:pt x="23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7" name="Freeform 41">
              <a:extLst>
                <a:ext uri="{FF2B5EF4-FFF2-40B4-BE49-F238E27FC236}">
                  <a16:creationId xmlns:a16="http://schemas.microsoft.com/office/drawing/2014/main" id="{19E24FB9-BC69-4F21-9026-E5F429569C8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5" y="3427"/>
              <a:ext cx="221" cy="285"/>
            </a:xfrm>
            <a:custGeom>
              <a:avLst/>
              <a:gdLst>
                <a:gd name="T0" fmla="*/ 249 w 317"/>
                <a:gd name="T1" fmla="*/ 0 h 409"/>
                <a:gd name="T2" fmla="*/ 272 w 317"/>
                <a:gd name="T3" fmla="*/ 91 h 409"/>
                <a:gd name="T4" fmla="*/ 227 w 317"/>
                <a:gd name="T5" fmla="*/ 91 h 409"/>
                <a:gd name="T6" fmla="*/ 181 w 317"/>
                <a:gd name="T7" fmla="*/ 136 h 409"/>
                <a:gd name="T8" fmla="*/ 181 w 317"/>
                <a:gd name="T9" fmla="*/ 205 h 409"/>
                <a:gd name="T10" fmla="*/ 272 w 317"/>
                <a:gd name="T11" fmla="*/ 273 h 409"/>
                <a:gd name="T12" fmla="*/ 317 w 317"/>
                <a:gd name="T13" fmla="*/ 341 h 409"/>
                <a:gd name="T14" fmla="*/ 272 w 317"/>
                <a:gd name="T15" fmla="*/ 363 h 409"/>
                <a:gd name="T16" fmla="*/ 249 w 317"/>
                <a:gd name="T17" fmla="*/ 386 h 409"/>
                <a:gd name="T18" fmla="*/ 204 w 317"/>
                <a:gd name="T19" fmla="*/ 409 h 409"/>
                <a:gd name="T20" fmla="*/ 136 w 317"/>
                <a:gd name="T21" fmla="*/ 386 h 409"/>
                <a:gd name="T22" fmla="*/ 90 w 317"/>
                <a:gd name="T23" fmla="*/ 318 h 409"/>
                <a:gd name="T24" fmla="*/ 90 w 317"/>
                <a:gd name="T25" fmla="*/ 273 h 409"/>
                <a:gd name="T26" fmla="*/ 45 w 317"/>
                <a:gd name="T27" fmla="*/ 227 h 409"/>
                <a:gd name="T28" fmla="*/ 45 w 317"/>
                <a:gd name="T29" fmla="*/ 182 h 409"/>
                <a:gd name="T30" fmla="*/ 0 w 317"/>
                <a:gd name="T31" fmla="*/ 159 h 409"/>
                <a:gd name="T32" fmla="*/ 22 w 317"/>
                <a:gd name="T33" fmla="*/ 136 h 409"/>
                <a:gd name="T34" fmla="*/ 45 w 317"/>
                <a:gd name="T35" fmla="*/ 114 h 409"/>
                <a:gd name="T36" fmla="*/ 45 w 317"/>
                <a:gd name="T37" fmla="*/ 91 h 409"/>
                <a:gd name="T38" fmla="*/ 90 w 317"/>
                <a:gd name="T39" fmla="*/ 68 h 409"/>
                <a:gd name="T40" fmla="*/ 68 w 317"/>
                <a:gd name="T41" fmla="*/ 46 h 409"/>
                <a:gd name="T42" fmla="*/ 45 w 317"/>
                <a:gd name="T43" fmla="*/ 0 h 409"/>
                <a:gd name="T44" fmla="*/ 113 w 317"/>
                <a:gd name="T45" fmla="*/ 0 h 409"/>
                <a:gd name="T46" fmla="*/ 249 w 317"/>
                <a:gd name="T47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17" h="409">
                  <a:moveTo>
                    <a:pt x="249" y="0"/>
                  </a:moveTo>
                  <a:lnTo>
                    <a:pt x="272" y="91"/>
                  </a:lnTo>
                  <a:lnTo>
                    <a:pt x="227" y="91"/>
                  </a:lnTo>
                  <a:lnTo>
                    <a:pt x="181" y="136"/>
                  </a:lnTo>
                  <a:lnTo>
                    <a:pt x="181" y="205"/>
                  </a:lnTo>
                  <a:lnTo>
                    <a:pt x="272" y="273"/>
                  </a:lnTo>
                  <a:lnTo>
                    <a:pt x="317" y="341"/>
                  </a:lnTo>
                  <a:lnTo>
                    <a:pt x="272" y="363"/>
                  </a:lnTo>
                  <a:lnTo>
                    <a:pt x="249" y="386"/>
                  </a:lnTo>
                  <a:lnTo>
                    <a:pt x="204" y="409"/>
                  </a:lnTo>
                  <a:lnTo>
                    <a:pt x="136" y="386"/>
                  </a:lnTo>
                  <a:lnTo>
                    <a:pt x="90" y="318"/>
                  </a:lnTo>
                  <a:lnTo>
                    <a:pt x="90" y="273"/>
                  </a:lnTo>
                  <a:lnTo>
                    <a:pt x="45" y="227"/>
                  </a:lnTo>
                  <a:lnTo>
                    <a:pt x="45" y="182"/>
                  </a:lnTo>
                  <a:lnTo>
                    <a:pt x="0" y="159"/>
                  </a:lnTo>
                  <a:lnTo>
                    <a:pt x="22" y="136"/>
                  </a:lnTo>
                  <a:lnTo>
                    <a:pt x="45" y="114"/>
                  </a:lnTo>
                  <a:lnTo>
                    <a:pt x="45" y="91"/>
                  </a:lnTo>
                  <a:lnTo>
                    <a:pt x="90" y="68"/>
                  </a:lnTo>
                  <a:lnTo>
                    <a:pt x="68" y="46"/>
                  </a:lnTo>
                  <a:lnTo>
                    <a:pt x="45" y="0"/>
                  </a:lnTo>
                  <a:lnTo>
                    <a:pt x="113" y="0"/>
                  </a:lnTo>
                  <a:lnTo>
                    <a:pt x="24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8" name="Freeform 42">
              <a:extLst>
                <a:ext uri="{FF2B5EF4-FFF2-40B4-BE49-F238E27FC236}">
                  <a16:creationId xmlns:a16="http://schemas.microsoft.com/office/drawing/2014/main" id="{62BBCF8C-9776-4852-964A-43635D6EED58}"/>
                </a:ext>
              </a:extLst>
            </p:cNvPr>
            <p:cNvSpPr>
              <a:spLocks/>
            </p:cNvSpPr>
            <p:nvPr/>
          </p:nvSpPr>
          <p:spPr bwMode="auto">
            <a:xfrm>
              <a:off x="2296" y="3237"/>
              <a:ext cx="206" cy="190"/>
            </a:xfrm>
            <a:custGeom>
              <a:avLst/>
              <a:gdLst>
                <a:gd name="T0" fmla="*/ 0 w 295"/>
                <a:gd name="T1" fmla="*/ 272 h 272"/>
                <a:gd name="T2" fmla="*/ 204 w 295"/>
                <a:gd name="T3" fmla="*/ 272 h 272"/>
                <a:gd name="T4" fmla="*/ 250 w 295"/>
                <a:gd name="T5" fmla="*/ 204 h 272"/>
                <a:gd name="T6" fmla="*/ 250 w 295"/>
                <a:gd name="T7" fmla="*/ 159 h 272"/>
                <a:gd name="T8" fmla="*/ 295 w 295"/>
                <a:gd name="T9" fmla="*/ 114 h 272"/>
                <a:gd name="T10" fmla="*/ 272 w 295"/>
                <a:gd name="T11" fmla="*/ 46 h 272"/>
                <a:gd name="T12" fmla="*/ 227 w 295"/>
                <a:gd name="T13" fmla="*/ 0 h 272"/>
                <a:gd name="T14" fmla="*/ 182 w 295"/>
                <a:gd name="T15" fmla="*/ 46 h 272"/>
                <a:gd name="T16" fmla="*/ 159 w 295"/>
                <a:gd name="T17" fmla="*/ 136 h 272"/>
                <a:gd name="T18" fmla="*/ 159 w 295"/>
                <a:gd name="T19" fmla="*/ 182 h 272"/>
                <a:gd name="T20" fmla="*/ 114 w 295"/>
                <a:gd name="T21" fmla="*/ 227 h 272"/>
                <a:gd name="T22" fmla="*/ 0 w 295"/>
                <a:gd name="T23" fmla="*/ 272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95" h="272">
                  <a:moveTo>
                    <a:pt x="0" y="272"/>
                  </a:moveTo>
                  <a:lnTo>
                    <a:pt x="204" y="272"/>
                  </a:lnTo>
                  <a:lnTo>
                    <a:pt x="250" y="204"/>
                  </a:lnTo>
                  <a:lnTo>
                    <a:pt x="250" y="159"/>
                  </a:lnTo>
                  <a:lnTo>
                    <a:pt x="295" y="114"/>
                  </a:lnTo>
                  <a:lnTo>
                    <a:pt x="272" y="46"/>
                  </a:lnTo>
                  <a:lnTo>
                    <a:pt x="227" y="0"/>
                  </a:lnTo>
                  <a:lnTo>
                    <a:pt x="182" y="46"/>
                  </a:lnTo>
                  <a:lnTo>
                    <a:pt x="159" y="136"/>
                  </a:lnTo>
                  <a:lnTo>
                    <a:pt x="159" y="182"/>
                  </a:lnTo>
                  <a:lnTo>
                    <a:pt x="114" y="227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79" name="Freeform 43">
              <a:extLst>
                <a:ext uri="{FF2B5EF4-FFF2-40B4-BE49-F238E27FC236}">
                  <a16:creationId xmlns:a16="http://schemas.microsoft.com/office/drawing/2014/main" id="{F4664C6A-A31B-4C72-BEC7-B7B631B55DD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28" y="2984"/>
              <a:ext cx="253" cy="364"/>
            </a:xfrm>
            <a:custGeom>
              <a:avLst/>
              <a:gdLst>
                <a:gd name="T0" fmla="*/ 227 w 363"/>
                <a:gd name="T1" fmla="*/ 114 h 522"/>
                <a:gd name="T2" fmla="*/ 205 w 363"/>
                <a:gd name="T3" fmla="*/ 114 h 522"/>
                <a:gd name="T4" fmla="*/ 205 w 363"/>
                <a:gd name="T5" fmla="*/ 136 h 522"/>
                <a:gd name="T6" fmla="*/ 159 w 363"/>
                <a:gd name="T7" fmla="*/ 136 h 522"/>
                <a:gd name="T8" fmla="*/ 159 w 363"/>
                <a:gd name="T9" fmla="*/ 114 h 522"/>
                <a:gd name="T10" fmla="*/ 137 w 363"/>
                <a:gd name="T11" fmla="*/ 91 h 522"/>
                <a:gd name="T12" fmla="*/ 159 w 363"/>
                <a:gd name="T13" fmla="*/ 68 h 522"/>
                <a:gd name="T14" fmla="*/ 182 w 363"/>
                <a:gd name="T15" fmla="*/ 46 h 522"/>
                <a:gd name="T16" fmla="*/ 159 w 363"/>
                <a:gd name="T17" fmla="*/ 0 h 522"/>
                <a:gd name="T18" fmla="*/ 69 w 363"/>
                <a:gd name="T19" fmla="*/ 23 h 522"/>
                <a:gd name="T20" fmla="*/ 46 w 363"/>
                <a:gd name="T21" fmla="*/ 23 h 522"/>
                <a:gd name="T22" fmla="*/ 46 w 363"/>
                <a:gd name="T23" fmla="*/ 91 h 522"/>
                <a:gd name="T24" fmla="*/ 91 w 363"/>
                <a:gd name="T25" fmla="*/ 91 h 522"/>
                <a:gd name="T26" fmla="*/ 69 w 363"/>
                <a:gd name="T27" fmla="*/ 136 h 522"/>
                <a:gd name="T28" fmla="*/ 0 w 363"/>
                <a:gd name="T29" fmla="*/ 136 h 522"/>
                <a:gd name="T30" fmla="*/ 0 w 363"/>
                <a:gd name="T31" fmla="*/ 182 h 522"/>
                <a:gd name="T32" fmla="*/ 69 w 363"/>
                <a:gd name="T33" fmla="*/ 205 h 522"/>
                <a:gd name="T34" fmla="*/ 91 w 363"/>
                <a:gd name="T35" fmla="*/ 250 h 522"/>
                <a:gd name="T36" fmla="*/ 91 w 363"/>
                <a:gd name="T37" fmla="*/ 318 h 522"/>
                <a:gd name="T38" fmla="*/ 182 w 363"/>
                <a:gd name="T39" fmla="*/ 363 h 522"/>
                <a:gd name="T40" fmla="*/ 227 w 363"/>
                <a:gd name="T41" fmla="*/ 409 h 522"/>
                <a:gd name="T42" fmla="*/ 250 w 363"/>
                <a:gd name="T43" fmla="*/ 477 h 522"/>
                <a:gd name="T44" fmla="*/ 250 w 363"/>
                <a:gd name="T45" fmla="*/ 522 h 522"/>
                <a:gd name="T46" fmla="*/ 341 w 363"/>
                <a:gd name="T47" fmla="*/ 522 h 522"/>
                <a:gd name="T48" fmla="*/ 363 w 363"/>
                <a:gd name="T49" fmla="*/ 477 h 522"/>
                <a:gd name="T50" fmla="*/ 318 w 363"/>
                <a:gd name="T51" fmla="*/ 454 h 522"/>
                <a:gd name="T52" fmla="*/ 295 w 363"/>
                <a:gd name="T53" fmla="*/ 363 h 522"/>
                <a:gd name="T54" fmla="*/ 341 w 363"/>
                <a:gd name="T55" fmla="*/ 318 h 522"/>
                <a:gd name="T56" fmla="*/ 341 w 363"/>
                <a:gd name="T57" fmla="*/ 273 h 522"/>
                <a:gd name="T58" fmla="*/ 318 w 363"/>
                <a:gd name="T59" fmla="*/ 227 h 522"/>
                <a:gd name="T60" fmla="*/ 227 w 363"/>
                <a:gd name="T61" fmla="*/ 205 h 522"/>
                <a:gd name="T62" fmla="*/ 227 w 363"/>
                <a:gd name="T63" fmla="*/ 114 h 5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63" h="522">
                  <a:moveTo>
                    <a:pt x="227" y="114"/>
                  </a:moveTo>
                  <a:lnTo>
                    <a:pt x="205" y="114"/>
                  </a:lnTo>
                  <a:lnTo>
                    <a:pt x="205" y="136"/>
                  </a:lnTo>
                  <a:lnTo>
                    <a:pt x="159" y="136"/>
                  </a:lnTo>
                  <a:lnTo>
                    <a:pt x="159" y="114"/>
                  </a:lnTo>
                  <a:lnTo>
                    <a:pt x="137" y="91"/>
                  </a:lnTo>
                  <a:lnTo>
                    <a:pt x="159" y="68"/>
                  </a:lnTo>
                  <a:lnTo>
                    <a:pt x="182" y="46"/>
                  </a:lnTo>
                  <a:lnTo>
                    <a:pt x="159" y="0"/>
                  </a:lnTo>
                  <a:lnTo>
                    <a:pt x="69" y="23"/>
                  </a:lnTo>
                  <a:lnTo>
                    <a:pt x="46" y="23"/>
                  </a:lnTo>
                  <a:lnTo>
                    <a:pt x="46" y="91"/>
                  </a:lnTo>
                  <a:lnTo>
                    <a:pt x="91" y="91"/>
                  </a:lnTo>
                  <a:lnTo>
                    <a:pt x="69" y="136"/>
                  </a:lnTo>
                  <a:lnTo>
                    <a:pt x="0" y="136"/>
                  </a:lnTo>
                  <a:lnTo>
                    <a:pt x="0" y="182"/>
                  </a:lnTo>
                  <a:lnTo>
                    <a:pt x="69" y="205"/>
                  </a:lnTo>
                  <a:lnTo>
                    <a:pt x="91" y="250"/>
                  </a:lnTo>
                  <a:lnTo>
                    <a:pt x="91" y="318"/>
                  </a:lnTo>
                  <a:lnTo>
                    <a:pt x="182" y="363"/>
                  </a:lnTo>
                  <a:lnTo>
                    <a:pt x="227" y="409"/>
                  </a:lnTo>
                  <a:lnTo>
                    <a:pt x="250" y="477"/>
                  </a:lnTo>
                  <a:lnTo>
                    <a:pt x="250" y="522"/>
                  </a:lnTo>
                  <a:lnTo>
                    <a:pt x="341" y="522"/>
                  </a:lnTo>
                  <a:lnTo>
                    <a:pt x="363" y="477"/>
                  </a:lnTo>
                  <a:lnTo>
                    <a:pt x="318" y="454"/>
                  </a:lnTo>
                  <a:lnTo>
                    <a:pt x="295" y="363"/>
                  </a:lnTo>
                  <a:lnTo>
                    <a:pt x="341" y="318"/>
                  </a:lnTo>
                  <a:lnTo>
                    <a:pt x="341" y="273"/>
                  </a:lnTo>
                  <a:lnTo>
                    <a:pt x="318" y="227"/>
                  </a:lnTo>
                  <a:lnTo>
                    <a:pt x="227" y="205"/>
                  </a:lnTo>
                  <a:lnTo>
                    <a:pt x="227" y="11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0" name="Freeform 44">
              <a:extLst>
                <a:ext uri="{FF2B5EF4-FFF2-40B4-BE49-F238E27FC236}">
                  <a16:creationId xmlns:a16="http://schemas.microsoft.com/office/drawing/2014/main" id="{464352D3-859C-439A-84D8-BAE5BBD20F09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8" y="2969"/>
              <a:ext cx="317" cy="363"/>
            </a:xfrm>
            <a:custGeom>
              <a:avLst/>
              <a:gdLst>
                <a:gd name="T0" fmla="*/ 386 w 454"/>
                <a:gd name="T1" fmla="*/ 521 h 521"/>
                <a:gd name="T2" fmla="*/ 409 w 454"/>
                <a:gd name="T3" fmla="*/ 431 h 521"/>
                <a:gd name="T4" fmla="*/ 454 w 454"/>
                <a:gd name="T5" fmla="*/ 385 h 521"/>
                <a:gd name="T6" fmla="*/ 363 w 454"/>
                <a:gd name="T7" fmla="*/ 340 h 521"/>
                <a:gd name="T8" fmla="*/ 363 w 454"/>
                <a:gd name="T9" fmla="*/ 272 h 521"/>
                <a:gd name="T10" fmla="*/ 341 w 454"/>
                <a:gd name="T11" fmla="*/ 227 h 521"/>
                <a:gd name="T12" fmla="*/ 272 w 454"/>
                <a:gd name="T13" fmla="*/ 204 h 521"/>
                <a:gd name="T14" fmla="*/ 272 w 454"/>
                <a:gd name="T15" fmla="*/ 158 h 521"/>
                <a:gd name="T16" fmla="*/ 341 w 454"/>
                <a:gd name="T17" fmla="*/ 158 h 521"/>
                <a:gd name="T18" fmla="*/ 363 w 454"/>
                <a:gd name="T19" fmla="*/ 113 h 521"/>
                <a:gd name="T20" fmla="*/ 318 w 454"/>
                <a:gd name="T21" fmla="*/ 113 h 521"/>
                <a:gd name="T22" fmla="*/ 318 w 454"/>
                <a:gd name="T23" fmla="*/ 45 h 521"/>
                <a:gd name="T24" fmla="*/ 272 w 454"/>
                <a:gd name="T25" fmla="*/ 22 h 521"/>
                <a:gd name="T26" fmla="*/ 227 w 454"/>
                <a:gd name="T27" fmla="*/ 22 h 521"/>
                <a:gd name="T28" fmla="*/ 182 w 454"/>
                <a:gd name="T29" fmla="*/ 0 h 521"/>
                <a:gd name="T30" fmla="*/ 136 w 454"/>
                <a:gd name="T31" fmla="*/ 22 h 521"/>
                <a:gd name="T32" fmla="*/ 136 w 454"/>
                <a:gd name="T33" fmla="*/ 68 h 521"/>
                <a:gd name="T34" fmla="*/ 136 w 454"/>
                <a:gd name="T35" fmla="*/ 158 h 521"/>
                <a:gd name="T36" fmla="*/ 91 w 454"/>
                <a:gd name="T37" fmla="*/ 181 h 521"/>
                <a:gd name="T38" fmla="*/ 0 w 454"/>
                <a:gd name="T39" fmla="*/ 295 h 521"/>
                <a:gd name="T40" fmla="*/ 0 w 454"/>
                <a:gd name="T41" fmla="*/ 340 h 521"/>
                <a:gd name="T42" fmla="*/ 23 w 454"/>
                <a:gd name="T43" fmla="*/ 363 h 521"/>
                <a:gd name="T44" fmla="*/ 23 w 454"/>
                <a:gd name="T45" fmla="*/ 408 h 521"/>
                <a:gd name="T46" fmla="*/ 46 w 454"/>
                <a:gd name="T47" fmla="*/ 385 h 521"/>
                <a:gd name="T48" fmla="*/ 91 w 454"/>
                <a:gd name="T49" fmla="*/ 385 h 521"/>
                <a:gd name="T50" fmla="*/ 114 w 454"/>
                <a:gd name="T51" fmla="*/ 408 h 521"/>
                <a:gd name="T52" fmla="*/ 114 w 454"/>
                <a:gd name="T53" fmla="*/ 385 h 521"/>
                <a:gd name="T54" fmla="*/ 182 w 454"/>
                <a:gd name="T55" fmla="*/ 408 h 521"/>
                <a:gd name="T56" fmla="*/ 182 w 454"/>
                <a:gd name="T57" fmla="*/ 453 h 521"/>
                <a:gd name="T58" fmla="*/ 250 w 454"/>
                <a:gd name="T59" fmla="*/ 499 h 521"/>
                <a:gd name="T60" fmla="*/ 295 w 454"/>
                <a:gd name="T61" fmla="*/ 499 h 521"/>
                <a:gd name="T62" fmla="*/ 318 w 454"/>
                <a:gd name="T63" fmla="*/ 476 h 521"/>
                <a:gd name="T64" fmla="*/ 341 w 454"/>
                <a:gd name="T65" fmla="*/ 476 h 521"/>
                <a:gd name="T66" fmla="*/ 363 w 454"/>
                <a:gd name="T67" fmla="*/ 499 h 521"/>
                <a:gd name="T68" fmla="*/ 386 w 454"/>
                <a:gd name="T69" fmla="*/ 521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54" h="521">
                  <a:moveTo>
                    <a:pt x="386" y="521"/>
                  </a:moveTo>
                  <a:lnTo>
                    <a:pt x="409" y="431"/>
                  </a:lnTo>
                  <a:lnTo>
                    <a:pt x="454" y="385"/>
                  </a:lnTo>
                  <a:lnTo>
                    <a:pt x="363" y="340"/>
                  </a:lnTo>
                  <a:lnTo>
                    <a:pt x="363" y="272"/>
                  </a:lnTo>
                  <a:lnTo>
                    <a:pt x="341" y="227"/>
                  </a:lnTo>
                  <a:lnTo>
                    <a:pt x="272" y="204"/>
                  </a:lnTo>
                  <a:lnTo>
                    <a:pt x="272" y="158"/>
                  </a:lnTo>
                  <a:lnTo>
                    <a:pt x="341" y="158"/>
                  </a:lnTo>
                  <a:lnTo>
                    <a:pt x="363" y="113"/>
                  </a:lnTo>
                  <a:lnTo>
                    <a:pt x="318" y="113"/>
                  </a:lnTo>
                  <a:lnTo>
                    <a:pt x="318" y="45"/>
                  </a:lnTo>
                  <a:lnTo>
                    <a:pt x="272" y="22"/>
                  </a:lnTo>
                  <a:lnTo>
                    <a:pt x="227" y="22"/>
                  </a:lnTo>
                  <a:lnTo>
                    <a:pt x="182" y="0"/>
                  </a:lnTo>
                  <a:lnTo>
                    <a:pt x="136" y="22"/>
                  </a:lnTo>
                  <a:lnTo>
                    <a:pt x="136" y="68"/>
                  </a:lnTo>
                  <a:lnTo>
                    <a:pt x="136" y="158"/>
                  </a:lnTo>
                  <a:lnTo>
                    <a:pt x="91" y="181"/>
                  </a:lnTo>
                  <a:lnTo>
                    <a:pt x="0" y="295"/>
                  </a:lnTo>
                  <a:lnTo>
                    <a:pt x="0" y="340"/>
                  </a:lnTo>
                  <a:lnTo>
                    <a:pt x="23" y="363"/>
                  </a:lnTo>
                  <a:lnTo>
                    <a:pt x="23" y="408"/>
                  </a:lnTo>
                  <a:lnTo>
                    <a:pt x="46" y="385"/>
                  </a:lnTo>
                  <a:lnTo>
                    <a:pt x="91" y="385"/>
                  </a:lnTo>
                  <a:lnTo>
                    <a:pt x="114" y="408"/>
                  </a:lnTo>
                  <a:lnTo>
                    <a:pt x="114" y="385"/>
                  </a:lnTo>
                  <a:lnTo>
                    <a:pt x="182" y="408"/>
                  </a:lnTo>
                  <a:lnTo>
                    <a:pt x="182" y="453"/>
                  </a:lnTo>
                  <a:lnTo>
                    <a:pt x="250" y="499"/>
                  </a:lnTo>
                  <a:lnTo>
                    <a:pt x="295" y="499"/>
                  </a:lnTo>
                  <a:lnTo>
                    <a:pt x="318" y="476"/>
                  </a:lnTo>
                  <a:lnTo>
                    <a:pt x="341" y="476"/>
                  </a:lnTo>
                  <a:lnTo>
                    <a:pt x="363" y="499"/>
                  </a:lnTo>
                  <a:lnTo>
                    <a:pt x="386" y="52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1" name="Freeform 45">
              <a:extLst>
                <a:ext uri="{FF2B5EF4-FFF2-40B4-BE49-F238E27FC236}">
                  <a16:creationId xmlns:a16="http://schemas.microsoft.com/office/drawing/2014/main" id="{3060F456-784F-43D5-AFEF-3B36448D29F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2953"/>
              <a:ext cx="363" cy="142"/>
            </a:xfrm>
            <a:custGeom>
              <a:avLst/>
              <a:gdLst>
                <a:gd name="T0" fmla="*/ 521 w 521"/>
                <a:gd name="T1" fmla="*/ 45 h 204"/>
                <a:gd name="T2" fmla="*/ 521 w 521"/>
                <a:gd name="T3" fmla="*/ 181 h 204"/>
                <a:gd name="T4" fmla="*/ 476 w 521"/>
                <a:gd name="T5" fmla="*/ 204 h 204"/>
                <a:gd name="T6" fmla="*/ 385 w 521"/>
                <a:gd name="T7" fmla="*/ 204 h 204"/>
                <a:gd name="T8" fmla="*/ 385 w 521"/>
                <a:gd name="T9" fmla="*/ 159 h 204"/>
                <a:gd name="T10" fmla="*/ 363 w 521"/>
                <a:gd name="T11" fmla="*/ 136 h 204"/>
                <a:gd name="T12" fmla="*/ 317 w 521"/>
                <a:gd name="T13" fmla="*/ 113 h 204"/>
                <a:gd name="T14" fmla="*/ 272 w 521"/>
                <a:gd name="T15" fmla="*/ 136 h 204"/>
                <a:gd name="T16" fmla="*/ 249 w 521"/>
                <a:gd name="T17" fmla="*/ 113 h 204"/>
                <a:gd name="T18" fmla="*/ 204 w 521"/>
                <a:gd name="T19" fmla="*/ 91 h 204"/>
                <a:gd name="T20" fmla="*/ 159 w 521"/>
                <a:gd name="T21" fmla="*/ 136 h 204"/>
                <a:gd name="T22" fmla="*/ 90 w 521"/>
                <a:gd name="T23" fmla="*/ 159 h 204"/>
                <a:gd name="T24" fmla="*/ 45 w 521"/>
                <a:gd name="T25" fmla="*/ 159 h 204"/>
                <a:gd name="T26" fmla="*/ 0 w 521"/>
                <a:gd name="T27" fmla="*/ 159 h 204"/>
                <a:gd name="T28" fmla="*/ 22 w 521"/>
                <a:gd name="T29" fmla="*/ 91 h 204"/>
                <a:gd name="T30" fmla="*/ 90 w 521"/>
                <a:gd name="T31" fmla="*/ 91 h 204"/>
                <a:gd name="T32" fmla="*/ 113 w 521"/>
                <a:gd name="T33" fmla="*/ 23 h 204"/>
                <a:gd name="T34" fmla="*/ 136 w 521"/>
                <a:gd name="T35" fmla="*/ 23 h 204"/>
                <a:gd name="T36" fmla="*/ 181 w 521"/>
                <a:gd name="T37" fmla="*/ 0 h 204"/>
                <a:gd name="T38" fmla="*/ 204 w 521"/>
                <a:gd name="T39" fmla="*/ 0 h 204"/>
                <a:gd name="T40" fmla="*/ 272 w 521"/>
                <a:gd name="T41" fmla="*/ 45 h 204"/>
                <a:gd name="T42" fmla="*/ 385 w 521"/>
                <a:gd name="T43" fmla="*/ 68 h 204"/>
                <a:gd name="T44" fmla="*/ 476 w 521"/>
                <a:gd name="T45" fmla="*/ 68 h 204"/>
                <a:gd name="T46" fmla="*/ 521 w 521"/>
                <a:gd name="T47" fmla="*/ 45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21" h="204">
                  <a:moveTo>
                    <a:pt x="521" y="45"/>
                  </a:moveTo>
                  <a:lnTo>
                    <a:pt x="521" y="181"/>
                  </a:lnTo>
                  <a:lnTo>
                    <a:pt x="476" y="204"/>
                  </a:lnTo>
                  <a:lnTo>
                    <a:pt x="385" y="204"/>
                  </a:lnTo>
                  <a:lnTo>
                    <a:pt x="385" y="159"/>
                  </a:lnTo>
                  <a:lnTo>
                    <a:pt x="363" y="136"/>
                  </a:lnTo>
                  <a:lnTo>
                    <a:pt x="317" y="113"/>
                  </a:lnTo>
                  <a:lnTo>
                    <a:pt x="272" y="136"/>
                  </a:lnTo>
                  <a:lnTo>
                    <a:pt x="249" y="113"/>
                  </a:lnTo>
                  <a:lnTo>
                    <a:pt x="204" y="91"/>
                  </a:lnTo>
                  <a:lnTo>
                    <a:pt x="159" y="136"/>
                  </a:lnTo>
                  <a:lnTo>
                    <a:pt x="90" y="159"/>
                  </a:lnTo>
                  <a:lnTo>
                    <a:pt x="45" y="159"/>
                  </a:lnTo>
                  <a:lnTo>
                    <a:pt x="0" y="159"/>
                  </a:lnTo>
                  <a:lnTo>
                    <a:pt x="22" y="91"/>
                  </a:lnTo>
                  <a:lnTo>
                    <a:pt x="90" y="91"/>
                  </a:lnTo>
                  <a:lnTo>
                    <a:pt x="113" y="23"/>
                  </a:lnTo>
                  <a:lnTo>
                    <a:pt x="136" y="23"/>
                  </a:lnTo>
                  <a:lnTo>
                    <a:pt x="181" y="0"/>
                  </a:lnTo>
                  <a:lnTo>
                    <a:pt x="204" y="0"/>
                  </a:lnTo>
                  <a:lnTo>
                    <a:pt x="272" y="45"/>
                  </a:lnTo>
                  <a:lnTo>
                    <a:pt x="385" y="68"/>
                  </a:lnTo>
                  <a:lnTo>
                    <a:pt x="476" y="68"/>
                  </a:lnTo>
                  <a:lnTo>
                    <a:pt x="521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2" name="Freeform 46">
              <a:extLst>
                <a:ext uri="{FF2B5EF4-FFF2-40B4-BE49-F238E27FC236}">
                  <a16:creationId xmlns:a16="http://schemas.microsoft.com/office/drawing/2014/main" id="{FB624552-889D-4B8C-A23F-240AF19E3B78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3016"/>
              <a:ext cx="332" cy="284"/>
            </a:xfrm>
            <a:custGeom>
              <a:avLst/>
              <a:gdLst>
                <a:gd name="T0" fmla="*/ 0 w 476"/>
                <a:gd name="T1" fmla="*/ 68 h 408"/>
                <a:gd name="T2" fmla="*/ 90 w 476"/>
                <a:gd name="T3" fmla="*/ 68 h 408"/>
                <a:gd name="T4" fmla="*/ 159 w 476"/>
                <a:gd name="T5" fmla="*/ 45 h 408"/>
                <a:gd name="T6" fmla="*/ 204 w 476"/>
                <a:gd name="T7" fmla="*/ 0 h 408"/>
                <a:gd name="T8" fmla="*/ 249 w 476"/>
                <a:gd name="T9" fmla="*/ 22 h 408"/>
                <a:gd name="T10" fmla="*/ 272 w 476"/>
                <a:gd name="T11" fmla="*/ 45 h 408"/>
                <a:gd name="T12" fmla="*/ 317 w 476"/>
                <a:gd name="T13" fmla="*/ 22 h 408"/>
                <a:gd name="T14" fmla="*/ 363 w 476"/>
                <a:gd name="T15" fmla="*/ 45 h 408"/>
                <a:gd name="T16" fmla="*/ 385 w 476"/>
                <a:gd name="T17" fmla="*/ 68 h 408"/>
                <a:gd name="T18" fmla="*/ 385 w 476"/>
                <a:gd name="T19" fmla="*/ 113 h 408"/>
                <a:gd name="T20" fmla="*/ 476 w 476"/>
                <a:gd name="T21" fmla="*/ 113 h 408"/>
                <a:gd name="T22" fmla="*/ 385 w 476"/>
                <a:gd name="T23" fmla="*/ 227 h 408"/>
                <a:gd name="T24" fmla="*/ 385 w 476"/>
                <a:gd name="T25" fmla="*/ 272 h 408"/>
                <a:gd name="T26" fmla="*/ 408 w 476"/>
                <a:gd name="T27" fmla="*/ 295 h 408"/>
                <a:gd name="T28" fmla="*/ 408 w 476"/>
                <a:gd name="T29" fmla="*/ 340 h 408"/>
                <a:gd name="T30" fmla="*/ 385 w 476"/>
                <a:gd name="T31" fmla="*/ 317 h 408"/>
                <a:gd name="T32" fmla="*/ 363 w 476"/>
                <a:gd name="T33" fmla="*/ 317 h 408"/>
                <a:gd name="T34" fmla="*/ 340 w 476"/>
                <a:gd name="T35" fmla="*/ 295 h 408"/>
                <a:gd name="T36" fmla="*/ 317 w 476"/>
                <a:gd name="T37" fmla="*/ 317 h 408"/>
                <a:gd name="T38" fmla="*/ 363 w 476"/>
                <a:gd name="T39" fmla="*/ 340 h 408"/>
                <a:gd name="T40" fmla="*/ 295 w 476"/>
                <a:gd name="T41" fmla="*/ 363 h 408"/>
                <a:gd name="T42" fmla="*/ 249 w 476"/>
                <a:gd name="T43" fmla="*/ 317 h 408"/>
                <a:gd name="T44" fmla="*/ 227 w 476"/>
                <a:gd name="T45" fmla="*/ 340 h 408"/>
                <a:gd name="T46" fmla="*/ 227 w 476"/>
                <a:gd name="T47" fmla="*/ 363 h 408"/>
                <a:gd name="T48" fmla="*/ 204 w 476"/>
                <a:gd name="T49" fmla="*/ 408 h 408"/>
                <a:gd name="T50" fmla="*/ 181 w 476"/>
                <a:gd name="T51" fmla="*/ 385 h 408"/>
                <a:gd name="T52" fmla="*/ 159 w 476"/>
                <a:gd name="T53" fmla="*/ 385 h 408"/>
                <a:gd name="T54" fmla="*/ 159 w 476"/>
                <a:gd name="T55" fmla="*/ 340 h 408"/>
                <a:gd name="T56" fmla="*/ 113 w 476"/>
                <a:gd name="T57" fmla="*/ 340 h 408"/>
                <a:gd name="T58" fmla="*/ 90 w 476"/>
                <a:gd name="T59" fmla="*/ 363 h 408"/>
                <a:gd name="T60" fmla="*/ 45 w 476"/>
                <a:gd name="T61" fmla="*/ 363 h 408"/>
                <a:gd name="T62" fmla="*/ 45 w 476"/>
                <a:gd name="T63" fmla="*/ 317 h 408"/>
                <a:gd name="T64" fmla="*/ 68 w 476"/>
                <a:gd name="T65" fmla="*/ 204 h 408"/>
                <a:gd name="T66" fmla="*/ 45 w 476"/>
                <a:gd name="T67" fmla="*/ 181 h 408"/>
                <a:gd name="T68" fmla="*/ 68 w 476"/>
                <a:gd name="T69" fmla="*/ 113 h 408"/>
                <a:gd name="T70" fmla="*/ 0 w 476"/>
                <a:gd name="T71" fmla="*/ 68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76" h="408">
                  <a:moveTo>
                    <a:pt x="0" y="68"/>
                  </a:moveTo>
                  <a:lnTo>
                    <a:pt x="90" y="68"/>
                  </a:lnTo>
                  <a:lnTo>
                    <a:pt x="159" y="45"/>
                  </a:lnTo>
                  <a:lnTo>
                    <a:pt x="204" y="0"/>
                  </a:lnTo>
                  <a:lnTo>
                    <a:pt x="249" y="22"/>
                  </a:lnTo>
                  <a:lnTo>
                    <a:pt x="272" y="45"/>
                  </a:lnTo>
                  <a:lnTo>
                    <a:pt x="317" y="22"/>
                  </a:lnTo>
                  <a:lnTo>
                    <a:pt x="363" y="45"/>
                  </a:lnTo>
                  <a:lnTo>
                    <a:pt x="385" y="68"/>
                  </a:lnTo>
                  <a:lnTo>
                    <a:pt x="385" y="113"/>
                  </a:lnTo>
                  <a:lnTo>
                    <a:pt x="476" y="113"/>
                  </a:lnTo>
                  <a:lnTo>
                    <a:pt x="385" y="227"/>
                  </a:lnTo>
                  <a:lnTo>
                    <a:pt x="385" y="272"/>
                  </a:lnTo>
                  <a:lnTo>
                    <a:pt x="408" y="295"/>
                  </a:lnTo>
                  <a:lnTo>
                    <a:pt x="408" y="340"/>
                  </a:lnTo>
                  <a:lnTo>
                    <a:pt x="385" y="317"/>
                  </a:lnTo>
                  <a:lnTo>
                    <a:pt x="363" y="317"/>
                  </a:lnTo>
                  <a:lnTo>
                    <a:pt x="340" y="295"/>
                  </a:lnTo>
                  <a:lnTo>
                    <a:pt x="317" y="317"/>
                  </a:lnTo>
                  <a:lnTo>
                    <a:pt x="363" y="340"/>
                  </a:lnTo>
                  <a:lnTo>
                    <a:pt x="295" y="363"/>
                  </a:lnTo>
                  <a:lnTo>
                    <a:pt x="249" y="317"/>
                  </a:lnTo>
                  <a:lnTo>
                    <a:pt x="227" y="340"/>
                  </a:lnTo>
                  <a:lnTo>
                    <a:pt x="227" y="363"/>
                  </a:lnTo>
                  <a:lnTo>
                    <a:pt x="204" y="408"/>
                  </a:lnTo>
                  <a:lnTo>
                    <a:pt x="181" y="385"/>
                  </a:lnTo>
                  <a:lnTo>
                    <a:pt x="159" y="385"/>
                  </a:lnTo>
                  <a:lnTo>
                    <a:pt x="159" y="340"/>
                  </a:lnTo>
                  <a:lnTo>
                    <a:pt x="113" y="340"/>
                  </a:lnTo>
                  <a:lnTo>
                    <a:pt x="90" y="363"/>
                  </a:lnTo>
                  <a:lnTo>
                    <a:pt x="45" y="363"/>
                  </a:lnTo>
                  <a:lnTo>
                    <a:pt x="45" y="317"/>
                  </a:lnTo>
                  <a:lnTo>
                    <a:pt x="68" y="204"/>
                  </a:lnTo>
                  <a:lnTo>
                    <a:pt x="45" y="181"/>
                  </a:lnTo>
                  <a:lnTo>
                    <a:pt x="68" y="113"/>
                  </a:lnTo>
                  <a:lnTo>
                    <a:pt x="0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3" name="Freeform 47">
              <a:extLst>
                <a:ext uri="{FF2B5EF4-FFF2-40B4-BE49-F238E27FC236}">
                  <a16:creationId xmlns:a16="http://schemas.microsoft.com/office/drawing/2014/main" id="{97F481AB-933D-4F4C-B3E7-9F41C64BDB77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031"/>
              <a:ext cx="363" cy="253"/>
            </a:xfrm>
            <a:custGeom>
              <a:avLst/>
              <a:gdLst>
                <a:gd name="T0" fmla="*/ 23 w 522"/>
                <a:gd name="T1" fmla="*/ 318 h 363"/>
                <a:gd name="T2" fmla="*/ 0 w 522"/>
                <a:gd name="T3" fmla="*/ 273 h 363"/>
                <a:gd name="T4" fmla="*/ 0 w 522"/>
                <a:gd name="T5" fmla="*/ 205 h 363"/>
                <a:gd name="T6" fmla="*/ 46 w 522"/>
                <a:gd name="T7" fmla="*/ 137 h 363"/>
                <a:gd name="T8" fmla="*/ 68 w 522"/>
                <a:gd name="T9" fmla="*/ 114 h 363"/>
                <a:gd name="T10" fmla="*/ 136 w 522"/>
                <a:gd name="T11" fmla="*/ 91 h 363"/>
                <a:gd name="T12" fmla="*/ 204 w 522"/>
                <a:gd name="T13" fmla="*/ 91 h 363"/>
                <a:gd name="T14" fmla="*/ 272 w 522"/>
                <a:gd name="T15" fmla="*/ 114 h 363"/>
                <a:gd name="T16" fmla="*/ 272 w 522"/>
                <a:gd name="T17" fmla="*/ 68 h 363"/>
                <a:gd name="T18" fmla="*/ 318 w 522"/>
                <a:gd name="T19" fmla="*/ 46 h 363"/>
                <a:gd name="T20" fmla="*/ 363 w 522"/>
                <a:gd name="T21" fmla="*/ 0 h 363"/>
                <a:gd name="T22" fmla="*/ 431 w 522"/>
                <a:gd name="T23" fmla="*/ 46 h 363"/>
                <a:gd name="T24" fmla="*/ 454 w 522"/>
                <a:gd name="T25" fmla="*/ 46 h 363"/>
                <a:gd name="T26" fmla="*/ 522 w 522"/>
                <a:gd name="T27" fmla="*/ 91 h 363"/>
                <a:gd name="T28" fmla="*/ 499 w 522"/>
                <a:gd name="T29" fmla="*/ 159 h 363"/>
                <a:gd name="T30" fmla="*/ 522 w 522"/>
                <a:gd name="T31" fmla="*/ 182 h 363"/>
                <a:gd name="T32" fmla="*/ 499 w 522"/>
                <a:gd name="T33" fmla="*/ 295 h 363"/>
                <a:gd name="T34" fmla="*/ 499 w 522"/>
                <a:gd name="T35" fmla="*/ 341 h 363"/>
                <a:gd name="T36" fmla="*/ 454 w 522"/>
                <a:gd name="T37" fmla="*/ 363 h 363"/>
                <a:gd name="T38" fmla="*/ 431 w 522"/>
                <a:gd name="T39" fmla="*/ 341 h 363"/>
                <a:gd name="T40" fmla="*/ 431 w 522"/>
                <a:gd name="T41" fmla="*/ 318 h 363"/>
                <a:gd name="T42" fmla="*/ 408 w 522"/>
                <a:gd name="T43" fmla="*/ 341 h 363"/>
                <a:gd name="T44" fmla="*/ 386 w 522"/>
                <a:gd name="T45" fmla="*/ 341 h 363"/>
                <a:gd name="T46" fmla="*/ 363 w 522"/>
                <a:gd name="T47" fmla="*/ 318 h 363"/>
                <a:gd name="T48" fmla="*/ 363 w 522"/>
                <a:gd name="T49" fmla="*/ 341 h 363"/>
                <a:gd name="T50" fmla="*/ 340 w 522"/>
                <a:gd name="T51" fmla="*/ 363 h 363"/>
                <a:gd name="T52" fmla="*/ 318 w 522"/>
                <a:gd name="T53" fmla="*/ 341 h 363"/>
                <a:gd name="T54" fmla="*/ 295 w 522"/>
                <a:gd name="T55" fmla="*/ 341 h 363"/>
                <a:gd name="T56" fmla="*/ 272 w 522"/>
                <a:gd name="T57" fmla="*/ 363 h 363"/>
                <a:gd name="T58" fmla="*/ 250 w 522"/>
                <a:gd name="T59" fmla="*/ 341 h 363"/>
                <a:gd name="T60" fmla="*/ 204 w 522"/>
                <a:gd name="T61" fmla="*/ 363 h 363"/>
                <a:gd name="T62" fmla="*/ 182 w 522"/>
                <a:gd name="T63" fmla="*/ 363 h 363"/>
                <a:gd name="T64" fmla="*/ 159 w 522"/>
                <a:gd name="T65" fmla="*/ 341 h 363"/>
                <a:gd name="T66" fmla="*/ 159 w 522"/>
                <a:gd name="T67" fmla="*/ 318 h 363"/>
                <a:gd name="T68" fmla="*/ 159 w 522"/>
                <a:gd name="T69" fmla="*/ 295 h 363"/>
                <a:gd name="T70" fmla="*/ 114 w 522"/>
                <a:gd name="T71" fmla="*/ 273 h 363"/>
                <a:gd name="T72" fmla="*/ 46 w 522"/>
                <a:gd name="T73" fmla="*/ 318 h 363"/>
                <a:gd name="T74" fmla="*/ 23 w 522"/>
                <a:gd name="T75" fmla="*/ 318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22" h="363">
                  <a:moveTo>
                    <a:pt x="23" y="318"/>
                  </a:moveTo>
                  <a:lnTo>
                    <a:pt x="0" y="273"/>
                  </a:lnTo>
                  <a:lnTo>
                    <a:pt x="0" y="205"/>
                  </a:lnTo>
                  <a:lnTo>
                    <a:pt x="46" y="137"/>
                  </a:lnTo>
                  <a:lnTo>
                    <a:pt x="68" y="114"/>
                  </a:lnTo>
                  <a:lnTo>
                    <a:pt x="136" y="91"/>
                  </a:lnTo>
                  <a:lnTo>
                    <a:pt x="204" y="91"/>
                  </a:lnTo>
                  <a:lnTo>
                    <a:pt x="272" y="114"/>
                  </a:lnTo>
                  <a:lnTo>
                    <a:pt x="272" y="68"/>
                  </a:lnTo>
                  <a:lnTo>
                    <a:pt x="318" y="46"/>
                  </a:lnTo>
                  <a:lnTo>
                    <a:pt x="363" y="0"/>
                  </a:lnTo>
                  <a:lnTo>
                    <a:pt x="431" y="46"/>
                  </a:lnTo>
                  <a:lnTo>
                    <a:pt x="454" y="46"/>
                  </a:lnTo>
                  <a:lnTo>
                    <a:pt x="522" y="91"/>
                  </a:lnTo>
                  <a:lnTo>
                    <a:pt x="499" y="159"/>
                  </a:lnTo>
                  <a:lnTo>
                    <a:pt x="522" y="182"/>
                  </a:lnTo>
                  <a:lnTo>
                    <a:pt x="499" y="295"/>
                  </a:lnTo>
                  <a:lnTo>
                    <a:pt x="499" y="341"/>
                  </a:lnTo>
                  <a:lnTo>
                    <a:pt x="454" y="363"/>
                  </a:lnTo>
                  <a:lnTo>
                    <a:pt x="431" y="341"/>
                  </a:lnTo>
                  <a:lnTo>
                    <a:pt x="431" y="318"/>
                  </a:lnTo>
                  <a:lnTo>
                    <a:pt x="408" y="341"/>
                  </a:lnTo>
                  <a:lnTo>
                    <a:pt x="386" y="341"/>
                  </a:lnTo>
                  <a:lnTo>
                    <a:pt x="363" y="318"/>
                  </a:lnTo>
                  <a:lnTo>
                    <a:pt x="363" y="341"/>
                  </a:lnTo>
                  <a:lnTo>
                    <a:pt x="340" y="363"/>
                  </a:lnTo>
                  <a:lnTo>
                    <a:pt x="318" y="341"/>
                  </a:lnTo>
                  <a:lnTo>
                    <a:pt x="295" y="341"/>
                  </a:lnTo>
                  <a:lnTo>
                    <a:pt x="272" y="363"/>
                  </a:lnTo>
                  <a:lnTo>
                    <a:pt x="250" y="341"/>
                  </a:lnTo>
                  <a:lnTo>
                    <a:pt x="204" y="363"/>
                  </a:lnTo>
                  <a:lnTo>
                    <a:pt x="182" y="363"/>
                  </a:lnTo>
                  <a:lnTo>
                    <a:pt x="159" y="341"/>
                  </a:lnTo>
                  <a:lnTo>
                    <a:pt x="159" y="318"/>
                  </a:lnTo>
                  <a:lnTo>
                    <a:pt x="159" y="295"/>
                  </a:lnTo>
                  <a:lnTo>
                    <a:pt x="114" y="273"/>
                  </a:lnTo>
                  <a:lnTo>
                    <a:pt x="46" y="318"/>
                  </a:lnTo>
                  <a:lnTo>
                    <a:pt x="23" y="31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4" name="Freeform 48">
              <a:extLst>
                <a:ext uri="{FF2B5EF4-FFF2-40B4-BE49-F238E27FC236}">
                  <a16:creationId xmlns:a16="http://schemas.microsoft.com/office/drawing/2014/main" id="{33E833EC-6062-4F5C-8C33-C6F608C3BB96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0" y="2574"/>
              <a:ext cx="491" cy="426"/>
            </a:xfrm>
            <a:custGeom>
              <a:avLst/>
              <a:gdLst>
                <a:gd name="T0" fmla="*/ 0 w 704"/>
                <a:gd name="T1" fmla="*/ 453 h 612"/>
                <a:gd name="T2" fmla="*/ 0 w 704"/>
                <a:gd name="T3" fmla="*/ 340 h 612"/>
                <a:gd name="T4" fmla="*/ 23 w 704"/>
                <a:gd name="T5" fmla="*/ 317 h 612"/>
                <a:gd name="T6" fmla="*/ 0 w 704"/>
                <a:gd name="T7" fmla="*/ 249 h 612"/>
                <a:gd name="T8" fmla="*/ 46 w 704"/>
                <a:gd name="T9" fmla="*/ 204 h 612"/>
                <a:gd name="T10" fmla="*/ 159 w 704"/>
                <a:gd name="T11" fmla="*/ 204 h 612"/>
                <a:gd name="T12" fmla="*/ 227 w 704"/>
                <a:gd name="T13" fmla="*/ 90 h 612"/>
                <a:gd name="T14" fmla="*/ 273 w 704"/>
                <a:gd name="T15" fmla="*/ 90 h 612"/>
                <a:gd name="T16" fmla="*/ 363 w 704"/>
                <a:gd name="T17" fmla="*/ 158 h 612"/>
                <a:gd name="T18" fmla="*/ 409 w 704"/>
                <a:gd name="T19" fmla="*/ 158 h 612"/>
                <a:gd name="T20" fmla="*/ 431 w 704"/>
                <a:gd name="T21" fmla="*/ 113 h 612"/>
                <a:gd name="T22" fmla="*/ 454 w 704"/>
                <a:gd name="T23" fmla="*/ 90 h 612"/>
                <a:gd name="T24" fmla="*/ 477 w 704"/>
                <a:gd name="T25" fmla="*/ 0 h 612"/>
                <a:gd name="T26" fmla="*/ 499 w 704"/>
                <a:gd name="T27" fmla="*/ 0 h 612"/>
                <a:gd name="T28" fmla="*/ 522 w 704"/>
                <a:gd name="T29" fmla="*/ 45 h 612"/>
                <a:gd name="T30" fmla="*/ 522 w 704"/>
                <a:gd name="T31" fmla="*/ 90 h 612"/>
                <a:gd name="T32" fmla="*/ 567 w 704"/>
                <a:gd name="T33" fmla="*/ 113 h 612"/>
                <a:gd name="T34" fmla="*/ 590 w 704"/>
                <a:gd name="T35" fmla="*/ 181 h 612"/>
                <a:gd name="T36" fmla="*/ 658 w 704"/>
                <a:gd name="T37" fmla="*/ 204 h 612"/>
                <a:gd name="T38" fmla="*/ 704 w 704"/>
                <a:gd name="T39" fmla="*/ 204 h 612"/>
                <a:gd name="T40" fmla="*/ 704 w 704"/>
                <a:gd name="T41" fmla="*/ 272 h 612"/>
                <a:gd name="T42" fmla="*/ 658 w 704"/>
                <a:gd name="T43" fmla="*/ 453 h 612"/>
                <a:gd name="T44" fmla="*/ 590 w 704"/>
                <a:gd name="T45" fmla="*/ 567 h 612"/>
                <a:gd name="T46" fmla="*/ 567 w 704"/>
                <a:gd name="T47" fmla="*/ 589 h 612"/>
                <a:gd name="T48" fmla="*/ 522 w 704"/>
                <a:gd name="T49" fmla="*/ 589 h 612"/>
                <a:gd name="T50" fmla="*/ 499 w 704"/>
                <a:gd name="T51" fmla="*/ 612 h 612"/>
                <a:gd name="T52" fmla="*/ 477 w 704"/>
                <a:gd name="T53" fmla="*/ 589 h 612"/>
                <a:gd name="T54" fmla="*/ 454 w 704"/>
                <a:gd name="T55" fmla="*/ 544 h 612"/>
                <a:gd name="T56" fmla="*/ 431 w 704"/>
                <a:gd name="T57" fmla="*/ 567 h 612"/>
                <a:gd name="T58" fmla="*/ 431 w 704"/>
                <a:gd name="T59" fmla="*/ 612 h 612"/>
                <a:gd name="T60" fmla="*/ 363 w 704"/>
                <a:gd name="T61" fmla="*/ 567 h 612"/>
                <a:gd name="T62" fmla="*/ 363 w 704"/>
                <a:gd name="T63" fmla="*/ 521 h 612"/>
                <a:gd name="T64" fmla="*/ 273 w 704"/>
                <a:gd name="T65" fmla="*/ 408 h 612"/>
                <a:gd name="T66" fmla="*/ 205 w 704"/>
                <a:gd name="T67" fmla="*/ 385 h 612"/>
                <a:gd name="T68" fmla="*/ 159 w 704"/>
                <a:gd name="T69" fmla="*/ 453 h 612"/>
                <a:gd name="T70" fmla="*/ 114 w 704"/>
                <a:gd name="T71" fmla="*/ 453 h 612"/>
                <a:gd name="T72" fmla="*/ 91 w 704"/>
                <a:gd name="T73" fmla="*/ 431 h 612"/>
                <a:gd name="T74" fmla="*/ 23 w 704"/>
                <a:gd name="T75" fmla="*/ 476 h 612"/>
                <a:gd name="T76" fmla="*/ 0 w 704"/>
                <a:gd name="T77" fmla="*/ 453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04" h="612">
                  <a:moveTo>
                    <a:pt x="0" y="453"/>
                  </a:moveTo>
                  <a:lnTo>
                    <a:pt x="0" y="340"/>
                  </a:lnTo>
                  <a:lnTo>
                    <a:pt x="23" y="317"/>
                  </a:lnTo>
                  <a:lnTo>
                    <a:pt x="0" y="249"/>
                  </a:lnTo>
                  <a:lnTo>
                    <a:pt x="46" y="204"/>
                  </a:lnTo>
                  <a:lnTo>
                    <a:pt x="159" y="204"/>
                  </a:lnTo>
                  <a:lnTo>
                    <a:pt x="227" y="90"/>
                  </a:lnTo>
                  <a:lnTo>
                    <a:pt x="273" y="90"/>
                  </a:lnTo>
                  <a:lnTo>
                    <a:pt x="363" y="158"/>
                  </a:lnTo>
                  <a:lnTo>
                    <a:pt x="409" y="158"/>
                  </a:lnTo>
                  <a:lnTo>
                    <a:pt x="431" y="113"/>
                  </a:lnTo>
                  <a:lnTo>
                    <a:pt x="454" y="90"/>
                  </a:lnTo>
                  <a:lnTo>
                    <a:pt x="477" y="0"/>
                  </a:lnTo>
                  <a:lnTo>
                    <a:pt x="499" y="0"/>
                  </a:lnTo>
                  <a:lnTo>
                    <a:pt x="522" y="45"/>
                  </a:lnTo>
                  <a:lnTo>
                    <a:pt x="522" y="90"/>
                  </a:lnTo>
                  <a:lnTo>
                    <a:pt x="567" y="113"/>
                  </a:lnTo>
                  <a:lnTo>
                    <a:pt x="590" y="181"/>
                  </a:lnTo>
                  <a:lnTo>
                    <a:pt x="658" y="204"/>
                  </a:lnTo>
                  <a:lnTo>
                    <a:pt x="704" y="204"/>
                  </a:lnTo>
                  <a:lnTo>
                    <a:pt x="704" y="272"/>
                  </a:lnTo>
                  <a:lnTo>
                    <a:pt x="658" y="453"/>
                  </a:lnTo>
                  <a:lnTo>
                    <a:pt x="590" y="567"/>
                  </a:lnTo>
                  <a:lnTo>
                    <a:pt x="567" y="589"/>
                  </a:lnTo>
                  <a:lnTo>
                    <a:pt x="522" y="589"/>
                  </a:lnTo>
                  <a:lnTo>
                    <a:pt x="499" y="612"/>
                  </a:lnTo>
                  <a:lnTo>
                    <a:pt x="477" y="589"/>
                  </a:lnTo>
                  <a:lnTo>
                    <a:pt x="454" y="544"/>
                  </a:lnTo>
                  <a:lnTo>
                    <a:pt x="431" y="567"/>
                  </a:lnTo>
                  <a:lnTo>
                    <a:pt x="431" y="612"/>
                  </a:lnTo>
                  <a:lnTo>
                    <a:pt x="363" y="567"/>
                  </a:lnTo>
                  <a:lnTo>
                    <a:pt x="363" y="521"/>
                  </a:lnTo>
                  <a:lnTo>
                    <a:pt x="273" y="408"/>
                  </a:lnTo>
                  <a:lnTo>
                    <a:pt x="205" y="385"/>
                  </a:lnTo>
                  <a:lnTo>
                    <a:pt x="159" y="453"/>
                  </a:lnTo>
                  <a:lnTo>
                    <a:pt x="114" y="453"/>
                  </a:lnTo>
                  <a:lnTo>
                    <a:pt x="91" y="431"/>
                  </a:lnTo>
                  <a:lnTo>
                    <a:pt x="23" y="476"/>
                  </a:lnTo>
                  <a:lnTo>
                    <a:pt x="0" y="45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5" name="Freeform 49">
              <a:extLst>
                <a:ext uri="{FF2B5EF4-FFF2-40B4-BE49-F238E27FC236}">
                  <a16:creationId xmlns:a16="http://schemas.microsoft.com/office/drawing/2014/main" id="{163E78DF-C58D-44A4-9ED6-FC6562E9BEC7}"/>
                </a:ext>
              </a:extLst>
            </p:cNvPr>
            <p:cNvSpPr>
              <a:spLocks/>
            </p:cNvSpPr>
            <p:nvPr/>
          </p:nvSpPr>
          <p:spPr bwMode="auto">
            <a:xfrm>
              <a:off x="3924" y="2337"/>
              <a:ext cx="395" cy="379"/>
            </a:xfrm>
            <a:custGeom>
              <a:avLst/>
              <a:gdLst>
                <a:gd name="T0" fmla="*/ 0 w 567"/>
                <a:gd name="T1" fmla="*/ 385 h 544"/>
                <a:gd name="T2" fmla="*/ 23 w 567"/>
                <a:gd name="T3" fmla="*/ 340 h 544"/>
                <a:gd name="T4" fmla="*/ 23 w 567"/>
                <a:gd name="T5" fmla="*/ 272 h 544"/>
                <a:gd name="T6" fmla="*/ 114 w 567"/>
                <a:gd name="T7" fmla="*/ 204 h 544"/>
                <a:gd name="T8" fmla="*/ 136 w 567"/>
                <a:gd name="T9" fmla="*/ 158 h 544"/>
                <a:gd name="T10" fmla="*/ 114 w 567"/>
                <a:gd name="T11" fmla="*/ 113 h 544"/>
                <a:gd name="T12" fmla="*/ 159 w 567"/>
                <a:gd name="T13" fmla="*/ 90 h 544"/>
                <a:gd name="T14" fmla="*/ 159 w 567"/>
                <a:gd name="T15" fmla="*/ 45 h 544"/>
                <a:gd name="T16" fmla="*/ 250 w 567"/>
                <a:gd name="T17" fmla="*/ 0 h 544"/>
                <a:gd name="T18" fmla="*/ 272 w 567"/>
                <a:gd name="T19" fmla="*/ 45 h 544"/>
                <a:gd name="T20" fmla="*/ 340 w 567"/>
                <a:gd name="T21" fmla="*/ 45 h 544"/>
                <a:gd name="T22" fmla="*/ 363 w 567"/>
                <a:gd name="T23" fmla="*/ 68 h 544"/>
                <a:gd name="T24" fmla="*/ 363 w 567"/>
                <a:gd name="T25" fmla="*/ 113 h 544"/>
                <a:gd name="T26" fmla="*/ 408 w 567"/>
                <a:gd name="T27" fmla="*/ 136 h 544"/>
                <a:gd name="T28" fmla="*/ 431 w 567"/>
                <a:gd name="T29" fmla="*/ 113 h 544"/>
                <a:gd name="T30" fmla="*/ 454 w 567"/>
                <a:gd name="T31" fmla="*/ 136 h 544"/>
                <a:gd name="T32" fmla="*/ 476 w 567"/>
                <a:gd name="T33" fmla="*/ 90 h 544"/>
                <a:gd name="T34" fmla="*/ 476 w 567"/>
                <a:gd name="T35" fmla="*/ 68 h 544"/>
                <a:gd name="T36" fmla="*/ 499 w 567"/>
                <a:gd name="T37" fmla="*/ 45 h 544"/>
                <a:gd name="T38" fmla="*/ 544 w 567"/>
                <a:gd name="T39" fmla="*/ 45 h 544"/>
                <a:gd name="T40" fmla="*/ 567 w 567"/>
                <a:gd name="T41" fmla="*/ 90 h 544"/>
                <a:gd name="T42" fmla="*/ 522 w 567"/>
                <a:gd name="T43" fmla="*/ 113 h 544"/>
                <a:gd name="T44" fmla="*/ 499 w 567"/>
                <a:gd name="T45" fmla="*/ 136 h 544"/>
                <a:gd name="T46" fmla="*/ 476 w 567"/>
                <a:gd name="T47" fmla="*/ 158 h 544"/>
                <a:gd name="T48" fmla="*/ 499 w 567"/>
                <a:gd name="T49" fmla="*/ 181 h 544"/>
                <a:gd name="T50" fmla="*/ 454 w 567"/>
                <a:gd name="T51" fmla="*/ 181 h 544"/>
                <a:gd name="T52" fmla="*/ 431 w 567"/>
                <a:gd name="T53" fmla="*/ 204 h 544"/>
                <a:gd name="T54" fmla="*/ 454 w 567"/>
                <a:gd name="T55" fmla="*/ 204 h 544"/>
                <a:gd name="T56" fmla="*/ 454 w 567"/>
                <a:gd name="T57" fmla="*/ 226 h 544"/>
                <a:gd name="T58" fmla="*/ 431 w 567"/>
                <a:gd name="T59" fmla="*/ 226 h 544"/>
                <a:gd name="T60" fmla="*/ 454 w 567"/>
                <a:gd name="T61" fmla="*/ 249 h 544"/>
                <a:gd name="T62" fmla="*/ 431 w 567"/>
                <a:gd name="T63" fmla="*/ 317 h 544"/>
                <a:gd name="T64" fmla="*/ 386 w 567"/>
                <a:gd name="T65" fmla="*/ 294 h 544"/>
                <a:gd name="T66" fmla="*/ 318 w 567"/>
                <a:gd name="T67" fmla="*/ 294 h 544"/>
                <a:gd name="T68" fmla="*/ 272 w 567"/>
                <a:gd name="T69" fmla="*/ 272 h 544"/>
                <a:gd name="T70" fmla="*/ 250 w 567"/>
                <a:gd name="T71" fmla="*/ 294 h 544"/>
                <a:gd name="T72" fmla="*/ 272 w 567"/>
                <a:gd name="T73" fmla="*/ 317 h 544"/>
                <a:gd name="T74" fmla="*/ 227 w 567"/>
                <a:gd name="T75" fmla="*/ 340 h 544"/>
                <a:gd name="T76" fmla="*/ 159 w 567"/>
                <a:gd name="T77" fmla="*/ 476 h 544"/>
                <a:gd name="T78" fmla="*/ 182 w 567"/>
                <a:gd name="T79" fmla="*/ 544 h 544"/>
                <a:gd name="T80" fmla="*/ 136 w 567"/>
                <a:gd name="T81" fmla="*/ 544 h 544"/>
                <a:gd name="T82" fmla="*/ 68 w 567"/>
                <a:gd name="T83" fmla="*/ 521 h 544"/>
                <a:gd name="T84" fmla="*/ 45 w 567"/>
                <a:gd name="T85" fmla="*/ 453 h 544"/>
                <a:gd name="T86" fmla="*/ 0 w 567"/>
                <a:gd name="T87" fmla="*/ 430 h 544"/>
                <a:gd name="T88" fmla="*/ 0 w 567"/>
                <a:gd name="T89" fmla="*/ 385 h 5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67" h="544">
                  <a:moveTo>
                    <a:pt x="0" y="385"/>
                  </a:moveTo>
                  <a:lnTo>
                    <a:pt x="23" y="340"/>
                  </a:lnTo>
                  <a:lnTo>
                    <a:pt x="23" y="272"/>
                  </a:lnTo>
                  <a:lnTo>
                    <a:pt x="114" y="204"/>
                  </a:lnTo>
                  <a:lnTo>
                    <a:pt x="136" y="158"/>
                  </a:lnTo>
                  <a:lnTo>
                    <a:pt x="114" y="113"/>
                  </a:lnTo>
                  <a:lnTo>
                    <a:pt x="159" y="90"/>
                  </a:lnTo>
                  <a:lnTo>
                    <a:pt x="159" y="45"/>
                  </a:lnTo>
                  <a:lnTo>
                    <a:pt x="250" y="0"/>
                  </a:lnTo>
                  <a:lnTo>
                    <a:pt x="272" y="45"/>
                  </a:lnTo>
                  <a:lnTo>
                    <a:pt x="340" y="45"/>
                  </a:lnTo>
                  <a:lnTo>
                    <a:pt x="363" y="68"/>
                  </a:lnTo>
                  <a:lnTo>
                    <a:pt x="363" y="113"/>
                  </a:lnTo>
                  <a:lnTo>
                    <a:pt x="408" y="136"/>
                  </a:lnTo>
                  <a:lnTo>
                    <a:pt x="431" y="113"/>
                  </a:lnTo>
                  <a:lnTo>
                    <a:pt x="454" y="136"/>
                  </a:lnTo>
                  <a:lnTo>
                    <a:pt x="476" y="90"/>
                  </a:lnTo>
                  <a:lnTo>
                    <a:pt x="476" y="68"/>
                  </a:lnTo>
                  <a:lnTo>
                    <a:pt x="499" y="45"/>
                  </a:lnTo>
                  <a:lnTo>
                    <a:pt x="544" y="45"/>
                  </a:lnTo>
                  <a:lnTo>
                    <a:pt x="567" y="90"/>
                  </a:lnTo>
                  <a:lnTo>
                    <a:pt x="522" y="113"/>
                  </a:lnTo>
                  <a:lnTo>
                    <a:pt x="499" y="136"/>
                  </a:lnTo>
                  <a:lnTo>
                    <a:pt x="476" y="158"/>
                  </a:lnTo>
                  <a:lnTo>
                    <a:pt x="499" y="181"/>
                  </a:lnTo>
                  <a:lnTo>
                    <a:pt x="454" y="181"/>
                  </a:lnTo>
                  <a:lnTo>
                    <a:pt x="431" y="204"/>
                  </a:lnTo>
                  <a:lnTo>
                    <a:pt x="454" y="204"/>
                  </a:lnTo>
                  <a:lnTo>
                    <a:pt x="454" y="226"/>
                  </a:lnTo>
                  <a:lnTo>
                    <a:pt x="431" y="226"/>
                  </a:lnTo>
                  <a:lnTo>
                    <a:pt x="454" y="249"/>
                  </a:lnTo>
                  <a:lnTo>
                    <a:pt x="431" y="317"/>
                  </a:lnTo>
                  <a:lnTo>
                    <a:pt x="386" y="294"/>
                  </a:lnTo>
                  <a:lnTo>
                    <a:pt x="318" y="294"/>
                  </a:lnTo>
                  <a:lnTo>
                    <a:pt x="272" y="272"/>
                  </a:lnTo>
                  <a:lnTo>
                    <a:pt x="250" y="294"/>
                  </a:lnTo>
                  <a:lnTo>
                    <a:pt x="272" y="317"/>
                  </a:lnTo>
                  <a:lnTo>
                    <a:pt x="227" y="340"/>
                  </a:lnTo>
                  <a:lnTo>
                    <a:pt x="159" y="476"/>
                  </a:lnTo>
                  <a:lnTo>
                    <a:pt x="182" y="544"/>
                  </a:lnTo>
                  <a:lnTo>
                    <a:pt x="136" y="544"/>
                  </a:lnTo>
                  <a:lnTo>
                    <a:pt x="68" y="521"/>
                  </a:lnTo>
                  <a:lnTo>
                    <a:pt x="45" y="453"/>
                  </a:lnTo>
                  <a:lnTo>
                    <a:pt x="0" y="430"/>
                  </a:lnTo>
                  <a:lnTo>
                    <a:pt x="0" y="38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6" name="Freeform 50">
              <a:extLst>
                <a:ext uri="{FF2B5EF4-FFF2-40B4-BE49-F238E27FC236}">
                  <a16:creationId xmlns:a16="http://schemas.microsoft.com/office/drawing/2014/main" id="{A409EFA8-FDEB-47B4-9B10-39522BB3481E}"/>
                </a:ext>
              </a:extLst>
            </p:cNvPr>
            <p:cNvSpPr>
              <a:spLocks/>
            </p:cNvSpPr>
            <p:nvPr/>
          </p:nvSpPr>
          <p:spPr bwMode="auto">
            <a:xfrm>
              <a:off x="4098" y="1910"/>
              <a:ext cx="379" cy="521"/>
            </a:xfrm>
            <a:custGeom>
              <a:avLst/>
              <a:gdLst>
                <a:gd name="T0" fmla="*/ 226 w 544"/>
                <a:gd name="T1" fmla="*/ 23 h 749"/>
                <a:gd name="T2" fmla="*/ 204 w 544"/>
                <a:gd name="T3" fmla="*/ 23 h 749"/>
                <a:gd name="T4" fmla="*/ 158 w 544"/>
                <a:gd name="T5" fmla="*/ 68 h 749"/>
                <a:gd name="T6" fmla="*/ 158 w 544"/>
                <a:gd name="T7" fmla="*/ 136 h 749"/>
                <a:gd name="T8" fmla="*/ 136 w 544"/>
                <a:gd name="T9" fmla="*/ 159 h 749"/>
                <a:gd name="T10" fmla="*/ 113 w 544"/>
                <a:gd name="T11" fmla="*/ 250 h 749"/>
                <a:gd name="T12" fmla="*/ 0 w 544"/>
                <a:gd name="T13" fmla="*/ 386 h 749"/>
                <a:gd name="T14" fmla="*/ 22 w 544"/>
                <a:gd name="T15" fmla="*/ 476 h 749"/>
                <a:gd name="T16" fmla="*/ 0 w 544"/>
                <a:gd name="T17" fmla="*/ 613 h 749"/>
                <a:gd name="T18" fmla="*/ 22 w 544"/>
                <a:gd name="T19" fmla="*/ 658 h 749"/>
                <a:gd name="T20" fmla="*/ 90 w 544"/>
                <a:gd name="T21" fmla="*/ 658 h 749"/>
                <a:gd name="T22" fmla="*/ 113 w 544"/>
                <a:gd name="T23" fmla="*/ 681 h 749"/>
                <a:gd name="T24" fmla="*/ 113 w 544"/>
                <a:gd name="T25" fmla="*/ 726 h 749"/>
                <a:gd name="T26" fmla="*/ 158 w 544"/>
                <a:gd name="T27" fmla="*/ 749 h 749"/>
                <a:gd name="T28" fmla="*/ 181 w 544"/>
                <a:gd name="T29" fmla="*/ 726 h 749"/>
                <a:gd name="T30" fmla="*/ 204 w 544"/>
                <a:gd name="T31" fmla="*/ 749 h 749"/>
                <a:gd name="T32" fmla="*/ 226 w 544"/>
                <a:gd name="T33" fmla="*/ 703 h 749"/>
                <a:gd name="T34" fmla="*/ 226 w 544"/>
                <a:gd name="T35" fmla="*/ 681 h 749"/>
                <a:gd name="T36" fmla="*/ 249 w 544"/>
                <a:gd name="T37" fmla="*/ 658 h 749"/>
                <a:gd name="T38" fmla="*/ 294 w 544"/>
                <a:gd name="T39" fmla="*/ 658 h 749"/>
                <a:gd name="T40" fmla="*/ 340 w 544"/>
                <a:gd name="T41" fmla="*/ 681 h 749"/>
                <a:gd name="T42" fmla="*/ 340 w 544"/>
                <a:gd name="T43" fmla="*/ 635 h 749"/>
                <a:gd name="T44" fmla="*/ 362 w 544"/>
                <a:gd name="T45" fmla="*/ 658 h 749"/>
                <a:gd name="T46" fmla="*/ 385 w 544"/>
                <a:gd name="T47" fmla="*/ 635 h 749"/>
                <a:gd name="T48" fmla="*/ 431 w 544"/>
                <a:gd name="T49" fmla="*/ 613 h 749"/>
                <a:gd name="T50" fmla="*/ 431 w 544"/>
                <a:gd name="T51" fmla="*/ 567 h 749"/>
                <a:gd name="T52" fmla="*/ 476 w 544"/>
                <a:gd name="T53" fmla="*/ 499 h 749"/>
                <a:gd name="T54" fmla="*/ 476 w 544"/>
                <a:gd name="T55" fmla="*/ 476 h 749"/>
                <a:gd name="T56" fmla="*/ 521 w 544"/>
                <a:gd name="T57" fmla="*/ 454 h 749"/>
                <a:gd name="T58" fmla="*/ 521 w 544"/>
                <a:gd name="T59" fmla="*/ 408 h 749"/>
                <a:gd name="T60" fmla="*/ 499 w 544"/>
                <a:gd name="T61" fmla="*/ 408 h 749"/>
                <a:gd name="T62" fmla="*/ 544 w 544"/>
                <a:gd name="T63" fmla="*/ 318 h 749"/>
                <a:gd name="T64" fmla="*/ 521 w 544"/>
                <a:gd name="T65" fmla="*/ 272 h 749"/>
                <a:gd name="T66" fmla="*/ 544 w 544"/>
                <a:gd name="T67" fmla="*/ 227 h 749"/>
                <a:gd name="T68" fmla="*/ 499 w 544"/>
                <a:gd name="T69" fmla="*/ 204 h 749"/>
                <a:gd name="T70" fmla="*/ 499 w 544"/>
                <a:gd name="T71" fmla="*/ 182 h 749"/>
                <a:gd name="T72" fmla="*/ 521 w 544"/>
                <a:gd name="T73" fmla="*/ 159 h 749"/>
                <a:gd name="T74" fmla="*/ 499 w 544"/>
                <a:gd name="T75" fmla="*/ 136 h 749"/>
                <a:gd name="T76" fmla="*/ 521 w 544"/>
                <a:gd name="T77" fmla="*/ 114 h 749"/>
                <a:gd name="T78" fmla="*/ 521 w 544"/>
                <a:gd name="T79" fmla="*/ 46 h 749"/>
                <a:gd name="T80" fmla="*/ 499 w 544"/>
                <a:gd name="T81" fmla="*/ 0 h 749"/>
                <a:gd name="T82" fmla="*/ 272 w 544"/>
                <a:gd name="T83" fmla="*/ 0 h 749"/>
                <a:gd name="T84" fmla="*/ 226 w 544"/>
                <a:gd name="T85" fmla="*/ 23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44" h="749">
                  <a:moveTo>
                    <a:pt x="226" y="23"/>
                  </a:moveTo>
                  <a:lnTo>
                    <a:pt x="204" y="23"/>
                  </a:lnTo>
                  <a:lnTo>
                    <a:pt x="158" y="68"/>
                  </a:lnTo>
                  <a:lnTo>
                    <a:pt x="158" y="136"/>
                  </a:lnTo>
                  <a:lnTo>
                    <a:pt x="136" y="159"/>
                  </a:lnTo>
                  <a:lnTo>
                    <a:pt x="113" y="250"/>
                  </a:lnTo>
                  <a:lnTo>
                    <a:pt x="0" y="386"/>
                  </a:lnTo>
                  <a:lnTo>
                    <a:pt x="22" y="476"/>
                  </a:lnTo>
                  <a:lnTo>
                    <a:pt x="0" y="613"/>
                  </a:lnTo>
                  <a:lnTo>
                    <a:pt x="22" y="658"/>
                  </a:lnTo>
                  <a:lnTo>
                    <a:pt x="90" y="658"/>
                  </a:lnTo>
                  <a:lnTo>
                    <a:pt x="113" y="681"/>
                  </a:lnTo>
                  <a:lnTo>
                    <a:pt x="113" y="726"/>
                  </a:lnTo>
                  <a:lnTo>
                    <a:pt x="158" y="749"/>
                  </a:lnTo>
                  <a:lnTo>
                    <a:pt x="181" y="726"/>
                  </a:lnTo>
                  <a:lnTo>
                    <a:pt x="204" y="749"/>
                  </a:lnTo>
                  <a:lnTo>
                    <a:pt x="226" y="703"/>
                  </a:lnTo>
                  <a:lnTo>
                    <a:pt x="226" y="681"/>
                  </a:lnTo>
                  <a:lnTo>
                    <a:pt x="249" y="658"/>
                  </a:lnTo>
                  <a:lnTo>
                    <a:pt x="294" y="658"/>
                  </a:lnTo>
                  <a:lnTo>
                    <a:pt x="340" y="681"/>
                  </a:lnTo>
                  <a:lnTo>
                    <a:pt x="340" y="635"/>
                  </a:lnTo>
                  <a:lnTo>
                    <a:pt x="362" y="658"/>
                  </a:lnTo>
                  <a:lnTo>
                    <a:pt x="385" y="635"/>
                  </a:lnTo>
                  <a:lnTo>
                    <a:pt x="431" y="613"/>
                  </a:lnTo>
                  <a:lnTo>
                    <a:pt x="431" y="567"/>
                  </a:lnTo>
                  <a:lnTo>
                    <a:pt x="476" y="499"/>
                  </a:lnTo>
                  <a:lnTo>
                    <a:pt x="476" y="476"/>
                  </a:lnTo>
                  <a:lnTo>
                    <a:pt x="521" y="454"/>
                  </a:lnTo>
                  <a:lnTo>
                    <a:pt x="521" y="408"/>
                  </a:lnTo>
                  <a:lnTo>
                    <a:pt x="499" y="408"/>
                  </a:lnTo>
                  <a:lnTo>
                    <a:pt x="544" y="318"/>
                  </a:lnTo>
                  <a:lnTo>
                    <a:pt x="521" y="272"/>
                  </a:lnTo>
                  <a:lnTo>
                    <a:pt x="544" y="227"/>
                  </a:lnTo>
                  <a:lnTo>
                    <a:pt x="499" y="204"/>
                  </a:lnTo>
                  <a:lnTo>
                    <a:pt x="499" y="182"/>
                  </a:lnTo>
                  <a:lnTo>
                    <a:pt x="521" y="159"/>
                  </a:lnTo>
                  <a:lnTo>
                    <a:pt x="499" y="136"/>
                  </a:lnTo>
                  <a:lnTo>
                    <a:pt x="521" y="114"/>
                  </a:lnTo>
                  <a:lnTo>
                    <a:pt x="521" y="46"/>
                  </a:lnTo>
                  <a:lnTo>
                    <a:pt x="499" y="0"/>
                  </a:lnTo>
                  <a:lnTo>
                    <a:pt x="272" y="0"/>
                  </a:lnTo>
                  <a:lnTo>
                    <a:pt x="226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7" name="Freeform 51">
              <a:extLst>
                <a:ext uri="{FF2B5EF4-FFF2-40B4-BE49-F238E27FC236}">
                  <a16:creationId xmlns:a16="http://schemas.microsoft.com/office/drawing/2014/main" id="{AD7FB3A8-060B-4160-A30F-C58FB0621261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4" y="1498"/>
              <a:ext cx="473" cy="428"/>
            </a:xfrm>
            <a:custGeom>
              <a:avLst/>
              <a:gdLst>
                <a:gd name="T0" fmla="*/ 498 w 680"/>
                <a:gd name="T1" fmla="*/ 0 h 613"/>
                <a:gd name="T2" fmla="*/ 430 w 680"/>
                <a:gd name="T3" fmla="*/ 46 h 613"/>
                <a:gd name="T4" fmla="*/ 385 w 680"/>
                <a:gd name="T5" fmla="*/ 182 h 613"/>
                <a:gd name="T6" fmla="*/ 498 w 680"/>
                <a:gd name="T7" fmla="*/ 159 h 613"/>
                <a:gd name="T8" fmla="*/ 544 w 680"/>
                <a:gd name="T9" fmla="*/ 114 h 613"/>
                <a:gd name="T10" fmla="*/ 589 w 680"/>
                <a:gd name="T11" fmla="*/ 182 h 613"/>
                <a:gd name="T12" fmla="*/ 544 w 680"/>
                <a:gd name="T13" fmla="*/ 295 h 613"/>
                <a:gd name="T14" fmla="*/ 498 w 680"/>
                <a:gd name="T15" fmla="*/ 341 h 613"/>
                <a:gd name="T16" fmla="*/ 430 w 680"/>
                <a:gd name="T17" fmla="*/ 250 h 613"/>
                <a:gd name="T18" fmla="*/ 408 w 680"/>
                <a:gd name="T19" fmla="*/ 295 h 613"/>
                <a:gd name="T20" fmla="*/ 362 w 680"/>
                <a:gd name="T21" fmla="*/ 318 h 613"/>
                <a:gd name="T22" fmla="*/ 317 w 680"/>
                <a:gd name="T23" fmla="*/ 295 h 613"/>
                <a:gd name="T24" fmla="*/ 340 w 680"/>
                <a:gd name="T25" fmla="*/ 159 h 613"/>
                <a:gd name="T26" fmla="*/ 340 w 680"/>
                <a:gd name="T27" fmla="*/ 137 h 613"/>
                <a:gd name="T28" fmla="*/ 317 w 680"/>
                <a:gd name="T29" fmla="*/ 114 h 613"/>
                <a:gd name="T30" fmla="*/ 294 w 680"/>
                <a:gd name="T31" fmla="*/ 137 h 613"/>
                <a:gd name="T32" fmla="*/ 249 w 680"/>
                <a:gd name="T33" fmla="*/ 91 h 613"/>
                <a:gd name="T34" fmla="*/ 226 w 680"/>
                <a:gd name="T35" fmla="*/ 137 h 613"/>
                <a:gd name="T36" fmla="*/ 226 w 680"/>
                <a:gd name="T37" fmla="*/ 159 h 613"/>
                <a:gd name="T38" fmla="*/ 204 w 680"/>
                <a:gd name="T39" fmla="*/ 227 h 613"/>
                <a:gd name="T40" fmla="*/ 158 w 680"/>
                <a:gd name="T41" fmla="*/ 295 h 613"/>
                <a:gd name="T42" fmla="*/ 90 w 680"/>
                <a:gd name="T43" fmla="*/ 318 h 613"/>
                <a:gd name="T44" fmla="*/ 68 w 680"/>
                <a:gd name="T45" fmla="*/ 295 h 613"/>
                <a:gd name="T46" fmla="*/ 0 w 680"/>
                <a:gd name="T47" fmla="*/ 341 h 613"/>
                <a:gd name="T48" fmla="*/ 22 w 680"/>
                <a:gd name="T49" fmla="*/ 363 h 613"/>
                <a:gd name="T50" fmla="*/ 0 w 680"/>
                <a:gd name="T51" fmla="*/ 409 h 613"/>
                <a:gd name="T52" fmla="*/ 113 w 680"/>
                <a:gd name="T53" fmla="*/ 477 h 613"/>
                <a:gd name="T54" fmla="*/ 204 w 680"/>
                <a:gd name="T55" fmla="*/ 454 h 613"/>
                <a:gd name="T56" fmla="*/ 249 w 680"/>
                <a:gd name="T57" fmla="*/ 499 h 613"/>
                <a:gd name="T58" fmla="*/ 340 w 680"/>
                <a:gd name="T59" fmla="*/ 477 h 613"/>
                <a:gd name="T60" fmla="*/ 362 w 680"/>
                <a:gd name="T61" fmla="*/ 545 h 613"/>
                <a:gd name="T62" fmla="*/ 340 w 680"/>
                <a:gd name="T63" fmla="*/ 590 h 613"/>
                <a:gd name="T64" fmla="*/ 362 w 680"/>
                <a:gd name="T65" fmla="*/ 613 h 613"/>
                <a:gd name="T66" fmla="*/ 408 w 680"/>
                <a:gd name="T67" fmla="*/ 590 h 613"/>
                <a:gd name="T68" fmla="*/ 635 w 680"/>
                <a:gd name="T69" fmla="*/ 590 h 613"/>
                <a:gd name="T70" fmla="*/ 612 w 680"/>
                <a:gd name="T71" fmla="*/ 545 h 613"/>
                <a:gd name="T72" fmla="*/ 567 w 680"/>
                <a:gd name="T73" fmla="*/ 522 h 613"/>
                <a:gd name="T74" fmla="*/ 567 w 680"/>
                <a:gd name="T75" fmla="*/ 431 h 613"/>
                <a:gd name="T76" fmla="*/ 612 w 680"/>
                <a:gd name="T77" fmla="*/ 205 h 613"/>
                <a:gd name="T78" fmla="*/ 680 w 680"/>
                <a:gd name="T79" fmla="*/ 114 h 613"/>
                <a:gd name="T80" fmla="*/ 657 w 680"/>
                <a:gd name="T81" fmla="*/ 114 h 613"/>
                <a:gd name="T82" fmla="*/ 612 w 680"/>
                <a:gd name="T83" fmla="*/ 114 h 613"/>
                <a:gd name="T84" fmla="*/ 544 w 680"/>
                <a:gd name="T85" fmla="*/ 69 h 613"/>
                <a:gd name="T86" fmla="*/ 544 w 680"/>
                <a:gd name="T87" fmla="*/ 46 h 613"/>
                <a:gd name="T88" fmla="*/ 498 w 680"/>
                <a:gd name="T89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80" h="613">
                  <a:moveTo>
                    <a:pt x="498" y="0"/>
                  </a:moveTo>
                  <a:lnTo>
                    <a:pt x="430" y="46"/>
                  </a:lnTo>
                  <a:lnTo>
                    <a:pt x="385" y="182"/>
                  </a:lnTo>
                  <a:lnTo>
                    <a:pt x="498" y="159"/>
                  </a:lnTo>
                  <a:lnTo>
                    <a:pt x="544" y="114"/>
                  </a:lnTo>
                  <a:lnTo>
                    <a:pt x="589" y="182"/>
                  </a:lnTo>
                  <a:lnTo>
                    <a:pt x="544" y="295"/>
                  </a:lnTo>
                  <a:lnTo>
                    <a:pt x="498" y="341"/>
                  </a:lnTo>
                  <a:lnTo>
                    <a:pt x="430" y="250"/>
                  </a:lnTo>
                  <a:lnTo>
                    <a:pt x="408" y="295"/>
                  </a:lnTo>
                  <a:lnTo>
                    <a:pt x="362" y="318"/>
                  </a:lnTo>
                  <a:lnTo>
                    <a:pt x="317" y="295"/>
                  </a:lnTo>
                  <a:lnTo>
                    <a:pt x="340" y="159"/>
                  </a:lnTo>
                  <a:lnTo>
                    <a:pt x="340" y="137"/>
                  </a:lnTo>
                  <a:lnTo>
                    <a:pt x="317" y="114"/>
                  </a:lnTo>
                  <a:lnTo>
                    <a:pt x="294" y="137"/>
                  </a:lnTo>
                  <a:lnTo>
                    <a:pt x="249" y="91"/>
                  </a:lnTo>
                  <a:lnTo>
                    <a:pt x="226" y="137"/>
                  </a:lnTo>
                  <a:lnTo>
                    <a:pt x="226" y="159"/>
                  </a:lnTo>
                  <a:lnTo>
                    <a:pt x="204" y="227"/>
                  </a:lnTo>
                  <a:lnTo>
                    <a:pt x="158" y="295"/>
                  </a:lnTo>
                  <a:lnTo>
                    <a:pt x="90" y="318"/>
                  </a:lnTo>
                  <a:lnTo>
                    <a:pt x="68" y="295"/>
                  </a:lnTo>
                  <a:lnTo>
                    <a:pt x="0" y="341"/>
                  </a:lnTo>
                  <a:lnTo>
                    <a:pt x="22" y="363"/>
                  </a:lnTo>
                  <a:lnTo>
                    <a:pt x="0" y="409"/>
                  </a:lnTo>
                  <a:lnTo>
                    <a:pt x="113" y="477"/>
                  </a:lnTo>
                  <a:lnTo>
                    <a:pt x="204" y="454"/>
                  </a:lnTo>
                  <a:lnTo>
                    <a:pt x="249" y="499"/>
                  </a:lnTo>
                  <a:lnTo>
                    <a:pt x="340" y="477"/>
                  </a:lnTo>
                  <a:lnTo>
                    <a:pt x="362" y="545"/>
                  </a:lnTo>
                  <a:lnTo>
                    <a:pt x="340" y="590"/>
                  </a:lnTo>
                  <a:lnTo>
                    <a:pt x="362" y="613"/>
                  </a:lnTo>
                  <a:lnTo>
                    <a:pt x="408" y="590"/>
                  </a:lnTo>
                  <a:lnTo>
                    <a:pt x="635" y="590"/>
                  </a:lnTo>
                  <a:lnTo>
                    <a:pt x="612" y="545"/>
                  </a:lnTo>
                  <a:lnTo>
                    <a:pt x="567" y="522"/>
                  </a:lnTo>
                  <a:lnTo>
                    <a:pt x="567" y="431"/>
                  </a:lnTo>
                  <a:lnTo>
                    <a:pt x="612" y="205"/>
                  </a:lnTo>
                  <a:lnTo>
                    <a:pt x="680" y="114"/>
                  </a:lnTo>
                  <a:lnTo>
                    <a:pt x="657" y="114"/>
                  </a:lnTo>
                  <a:lnTo>
                    <a:pt x="612" y="114"/>
                  </a:lnTo>
                  <a:lnTo>
                    <a:pt x="544" y="69"/>
                  </a:lnTo>
                  <a:lnTo>
                    <a:pt x="544" y="46"/>
                  </a:lnTo>
                  <a:lnTo>
                    <a:pt x="498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8" name="Freeform 52">
              <a:extLst>
                <a:ext uri="{FF2B5EF4-FFF2-40B4-BE49-F238E27FC236}">
                  <a16:creationId xmlns:a16="http://schemas.microsoft.com/office/drawing/2014/main" id="{B4DFFE90-F6B2-4D92-AF10-21B6A96B0802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2384"/>
              <a:ext cx="648" cy="521"/>
            </a:xfrm>
            <a:custGeom>
              <a:avLst/>
              <a:gdLst>
                <a:gd name="T0" fmla="*/ 840 w 930"/>
                <a:gd name="T1" fmla="*/ 0 h 748"/>
                <a:gd name="T2" fmla="*/ 794 w 930"/>
                <a:gd name="T3" fmla="*/ 113 h 748"/>
                <a:gd name="T4" fmla="*/ 726 w 930"/>
                <a:gd name="T5" fmla="*/ 204 h 748"/>
                <a:gd name="T6" fmla="*/ 499 w 930"/>
                <a:gd name="T7" fmla="*/ 249 h 748"/>
                <a:gd name="T8" fmla="*/ 454 w 930"/>
                <a:gd name="T9" fmla="*/ 362 h 748"/>
                <a:gd name="T10" fmla="*/ 205 w 930"/>
                <a:gd name="T11" fmla="*/ 521 h 748"/>
                <a:gd name="T12" fmla="*/ 114 w 930"/>
                <a:gd name="T13" fmla="*/ 521 h 748"/>
                <a:gd name="T14" fmla="*/ 0 w 930"/>
                <a:gd name="T15" fmla="*/ 544 h 748"/>
                <a:gd name="T16" fmla="*/ 0 w 930"/>
                <a:gd name="T17" fmla="*/ 657 h 748"/>
                <a:gd name="T18" fmla="*/ 69 w 930"/>
                <a:gd name="T19" fmla="*/ 612 h 748"/>
                <a:gd name="T20" fmla="*/ 114 w 930"/>
                <a:gd name="T21" fmla="*/ 612 h 748"/>
                <a:gd name="T22" fmla="*/ 114 w 930"/>
                <a:gd name="T23" fmla="*/ 657 h 748"/>
                <a:gd name="T24" fmla="*/ 205 w 930"/>
                <a:gd name="T25" fmla="*/ 635 h 748"/>
                <a:gd name="T26" fmla="*/ 273 w 930"/>
                <a:gd name="T27" fmla="*/ 589 h 748"/>
                <a:gd name="T28" fmla="*/ 318 w 930"/>
                <a:gd name="T29" fmla="*/ 612 h 748"/>
                <a:gd name="T30" fmla="*/ 295 w 930"/>
                <a:gd name="T31" fmla="*/ 680 h 748"/>
                <a:gd name="T32" fmla="*/ 341 w 930"/>
                <a:gd name="T33" fmla="*/ 703 h 748"/>
                <a:gd name="T34" fmla="*/ 341 w 930"/>
                <a:gd name="T35" fmla="*/ 748 h 748"/>
                <a:gd name="T36" fmla="*/ 454 w 930"/>
                <a:gd name="T37" fmla="*/ 703 h 748"/>
                <a:gd name="T38" fmla="*/ 454 w 930"/>
                <a:gd name="T39" fmla="*/ 657 h 748"/>
                <a:gd name="T40" fmla="*/ 499 w 930"/>
                <a:gd name="T41" fmla="*/ 657 h 748"/>
                <a:gd name="T42" fmla="*/ 522 w 930"/>
                <a:gd name="T43" fmla="*/ 725 h 748"/>
                <a:gd name="T44" fmla="*/ 567 w 930"/>
                <a:gd name="T45" fmla="*/ 725 h 748"/>
                <a:gd name="T46" fmla="*/ 567 w 930"/>
                <a:gd name="T47" fmla="*/ 612 h 748"/>
                <a:gd name="T48" fmla="*/ 590 w 930"/>
                <a:gd name="T49" fmla="*/ 589 h 748"/>
                <a:gd name="T50" fmla="*/ 567 w 930"/>
                <a:gd name="T51" fmla="*/ 521 h 748"/>
                <a:gd name="T52" fmla="*/ 613 w 930"/>
                <a:gd name="T53" fmla="*/ 476 h 748"/>
                <a:gd name="T54" fmla="*/ 681 w 930"/>
                <a:gd name="T55" fmla="*/ 476 h 748"/>
                <a:gd name="T56" fmla="*/ 726 w 930"/>
                <a:gd name="T57" fmla="*/ 476 h 748"/>
                <a:gd name="T58" fmla="*/ 749 w 930"/>
                <a:gd name="T59" fmla="*/ 430 h 748"/>
                <a:gd name="T60" fmla="*/ 794 w 930"/>
                <a:gd name="T61" fmla="*/ 362 h 748"/>
                <a:gd name="T62" fmla="*/ 772 w 930"/>
                <a:gd name="T63" fmla="*/ 294 h 748"/>
                <a:gd name="T64" fmla="*/ 817 w 930"/>
                <a:gd name="T65" fmla="*/ 226 h 748"/>
                <a:gd name="T66" fmla="*/ 862 w 930"/>
                <a:gd name="T67" fmla="*/ 181 h 748"/>
                <a:gd name="T68" fmla="*/ 908 w 930"/>
                <a:gd name="T69" fmla="*/ 181 h 748"/>
                <a:gd name="T70" fmla="*/ 930 w 930"/>
                <a:gd name="T71" fmla="*/ 113 h 748"/>
                <a:gd name="T72" fmla="*/ 885 w 930"/>
                <a:gd name="T73" fmla="*/ 90 h 748"/>
                <a:gd name="T74" fmla="*/ 885 w 930"/>
                <a:gd name="T75" fmla="*/ 45 h 748"/>
                <a:gd name="T76" fmla="*/ 840 w 930"/>
                <a:gd name="T77" fmla="*/ 0 h 7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30" h="748">
                  <a:moveTo>
                    <a:pt x="840" y="0"/>
                  </a:moveTo>
                  <a:lnTo>
                    <a:pt x="794" y="113"/>
                  </a:lnTo>
                  <a:lnTo>
                    <a:pt x="726" y="204"/>
                  </a:lnTo>
                  <a:lnTo>
                    <a:pt x="499" y="249"/>
                  </a:lnTo>
                  <a:lnTo>
                    <a:pt x="454" y="362"/>
                  </a:lnTo>
                  <a:lnTo>
                    <a:pt x="205" y="521"/>
                  </a:lnTo>
                  <a:lnTo>
                    <a:pt x="114" y="521"/>
                  </a:lnTo>
                  <a:lnTo>
                    <a:pt x="0" y="544"/>
                  </a:lnTo>
                  <a:lnTo>
                    <a:pt x="0" y="657"/>
                  </a:lnTo>
                  <a:lnTo>
                    <a:pt x="69" y="612"/>
                  </a:lnTo>
                  <a:lnTo>
                    <a:pt x="114" y="612"/>
                  </a:lnTo>
                  <a:lnTo>
                    <a:pt x="114" y="657"/>
                  </a:lnTo>
                  <a:lnTo>
                    <a:pt x="205" y="635"/>
                  </a:lnTo>
                  <a:lnTo>
                    <a:pt x="273" y="589"/>
                  </a:lnTo>
                  <a:lnTo>
                    <a:pt x="318" y="612"/>
                  </a:lnTo>
                  <a:lnTo>
                    <a:pt x="295" y="680"/>
                  </a:lnTo>
                  <a:lnTo>
                    <a:pt x="341" y="703"/>
                  </a:lnTo>
                  <a:lnTo>
                    <a:pt x="341" y="748"/>
                  </a:lnTo>
                  <a:lnTo>
                    <a:pt x="454" y="703"/>
                  </a:lnTo>
                  <a:lnTo>
                    <a:pt x="454" y="657"/>
                  </a:lnTo>
                  <a:lnTo>
                    <a:pt x="499" y="657"/>
                  </a:lnTo>
                  <a:lnTo>
                    <a:pt x="522" y="725"/>
                  </a:lnTo>
                  <a:lnTo>
                    <a:pt x="567" y="725"/>
                  </a:lnTo>
                  <a:lnTo>
                    <a:pt x="567" y="612"/>
                  </a:lnTo>
                  <a:lnTo>
                    <a:pt x="590" y="589"/>
                  </a:lnTo>
                  <a:lnTo>
                    <a:pt x="567" y="521"/>
                  </a:lnTo>
                  <a:lnTo>
                    <a:pt x="613" y="476"/>
                  </a:lnTo>
                  <a:lnTo>
                    <a:pt x="681" y="476"/>
                  </a:lnTo>
                  <a:lnTo>
                    <a:pt x="726" y="476"/>
                  </a:lnTo>
                  <a:lnTo>
                    <a:pt x="749" y="430"/>
                  </a:lnTo>
                  <a:lnTo>
                    <a:pt x="794" y="362"/>
                  </a:lnTo>
                  <a:lnTo>
                    <a:pt x="772" y="294"/>
                  </a:lnTo>
                  <a:lnTo>
                    <a:pt x="817" y="226"/>
                  </a:lnTo>
                  <a:lnTo>
                    <a:pt x="862" y="181"/>
                  </a:lnTo>
                  <a:lnTo>
                    <a:pt x="908" y="181"/>
                  </a:lnTo>
                  <a:lnTo>
                    <a:pt x="930" y="113"/>
                  </a:lnTo>
                  <a:lnTo>
                    <a:pt x="885" y="90"/>
                  </a:lnTo>
                  <a:lnTo>
                    <a:pt x="885" y="45"/>
                  </a:lnTo>
                  <a:lnTo>
                    <a:pt x="8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4389" name="Freeform 53">
              <a:extLst>
                <a:ext uri="{FF2B5EF4-FFF2-40B4-BE49-F238E27FC236}">
                  <a16:creationId xmlns:a16="http://schemas.microsoft.com/office/drawing/2014/main" id="{9F641F07-BB48-4C3C-8797-67FD5E5FDFB0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3" y="2226"/>
              <a:ext cx="332" cy="458"/>
            </a:xfrm>
            <a:custGeom>
              <a:avLst/>
              <a:gdLst>
                <a:gd name="T0" fmla="*/ 272 w 476"/>
                <a:gd name="T1" fmla="*/ 0 h 657"/>
                <a:gd name="T2" fmla="*/ 204 w 476"/>
                <a:gd name="T3" fmla="*/ 90 h 657"/>
                <a:gd name="T4" fmla="*/ 181 w 476"/>
                <a:gd name="T5" fmla="*/ 136 h 657"/>
                <a:gd name="T6" fmla="*/ 113 w 476"/>
                <a:gd name="T7" fmla="*/ 181 h 657"/>
                <a:gd name="T8" fmla="*/ 68 w 476"/>
                <a:gd name="T9" fmla="*/ 227 h 657"/>
                <a:gd name="T10" fmla="*/ 113 w 476"/>
                <a:gd name="T11" fmla="*/ 272 h 657"/>
                <a:gd name="T12" fmla="*/ 113 w 476"/>
                <a:gd name="T13" fmla="*/ 317 h 657"/>
                <a:gd name="T14" fmla="*/ 158 w 476"/>
                <a:gd name="T15" fmla="*/ 340 h 657"/>
                <a:gd name="T16" fmla="*/ 136 w 476"/>
                <a:gd name="T17" fmla="*/ 408 h 657"/>
                <a:gd name="T18" fmla="*/ 90 w 476"/>
                <a:gd name="T19" fmla="*/ 408 h 657"/>
                <a:gd name="T20" fmla="*/ 45 w 476"/>
                <a:gd name="T21" fmla="*/ 453 h 657"/>
                <a:gd name="T22" fmla="*/ 0 w 476"/>
                <a:gd name="T23" fmla="*/ 521 h 657"/>
                <a:gd name="T24" fmla="*/ 22 w 476"/>
                <a:gd name="T25" fmla="*/ 589 h 657"/>
                <a:gd name="T26" fmla="*/ 68 w 476"/>
                <a:gd name="T27" fmla="*/ 589 h 657"/>
                <a:gd name="T28" fmla="*/ 158 w 476"/>
                <a:gd name="T29" fmla="*/ 657 h 657"/>
                <a:gd name="T30" fmla="*/ 204 w 476"/>
                <a:gd name="T31" fmla="*/ 657 h 657"/>
                <a:gd name="T32" fmla="*/ 226 w 476"/>
                <a:gd name="T33" fmla="*/ 612 h 657"/>
                <a:gd name="T34" fmla="*/ 249 w 476"/>
                <a:gd name="T35" fmla="*/ 589 h 657"/>
                <a:gd name="T36" fmla="*/ 272 w 476"/>
                <a:gd name="T37" fmla="*/ 499 h 657"/>
                <a:gd name="T38" fmla="*/ 294 w 476"/>
                <a:gd name="T39" fmla="*/ 499 h 657"/>
                <a:gd name="T40" fmla="*/ 317 w 476"/>
                <a:gd name="T41" fmla="*/ 544 h 657"/>
                <a:gd name="T42" fmla="*/ 340 w 476"/>
                <a:gd name="T43" fmla="*/ 499 h 657"/>
                <a:gd name="T44" fmla="*/ 340 w 476"/>
                <a:gd name="T45" fmla="*/ 431 h 657"/>
                <a:gd name="T46" fmla="*/ 431 w 476"/>
                <a:gd name="T47" fmla="*/ 363 h 657"/>
                <a:gd name="T48" fmla="*/ 453 w 476"/>
                <a:gd name="T49" fmla="*/ 317 h 657"/>
                <a:gd name="T50" fmla="*/ 431 w 476"/>
                <a:gd name="T51" fmla="*/ 272 h 657"/>
                <a:gd name="T52" fmla="*/ 476 w 476"/>
                <a:gd name="T53" fmla="*/ 249 h 657"/>
                <a:gd name="T54" fmla="*/ 476 w 476"/>
                <a:gd name="T55" fmla="*/ 204 h 657"/>
                <a:gd name="T56" fmla="*/ 431 w 476"/>
                <a:gd name="T57" fmla="*/ 136 h 657"/>
                <a:gd name="T58" fmla="*/ 431 w 476"/>
                <a:gd name="T59" fmla="*/ 90 h 657"/>
                <a:gd name="T60" fmla="*/ 317 w 476"/>
                <a:gd name="T61" fmla="*/ 0 h 657"/>
                <a:gd name="T62" fmla="*/ 272 w 476"/>
                <a:gd name="T63" fmla="*/ 0 h 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6" h="657">
                  <a:moveTo>
                    <a:pt x="272" y="0"/>
                  </a:moveTo>
                  <a:lnTo>
                    <a:pt x="204" y="90"/>
                  </a:lnTo>
                  <a:lnTo>
                    <a:pt x="181" y="136"/>
                  </a:lnTo>
                  <a:lnTo>
                    <a:pt x="113" y="181"/>
                  </a:lnTo>
                  <a:lnTo>
                    <a:pt x="68" y="227"/>
                  </a:lnTo>
                  <a:lnTo>
                    <a:pt x="113" y="272"/>
                  </a:lnTo>
                  <a:lnTo>
                    <a:pt x="113" y="317"/>
                  </a:lnTo>
                  <a:lnTo>
                    <a:pt x="158" y="340"/>
                  </a:lnTo>
                  <a:lnTo>
                    <a:pt x="136" y="408"/>
                  </a:lnTo>
                  <a:lnTo>
                    <a:pt x="90" y="408"/>
                  </a:lnTo>
                  <a:lnTo>
                    <a:pt x="45" y="453"/>
                  </a:lnTo>
                  <a:lnTo>
                    <a:pt x="0" y="521"/>
                  </a:lnTo>
                  <a:lnTo>
                    <a:pt x="22" y="589"/>
                  </a:lnTo>
                  <a:lnTo>
                    <a:pt x="68" y="589"/>
                  </a:lnTo>
                  <a:lnTo>
                    <a:pt x="158" y="657"/>
                  </a:lnTo>
                  <a:lnTo>
                    <a:pt x="204" y="657"/>
                  </a:lnTo>
                  <a:lnTo>
                    <a:pt x="226" y="612"/>
                  </a:lnTo>
                  <a:lnTo>
                    <a:pt x="249" y="589"/>
                  </a:lnTo>
                  <a:lnTo>
                    <a:pt x="272" y="499"/>
                  </a:lnTo>
                  <a:lnTo>
                    <a:pt x="294" y="499"/>
                  </a:lnTo>
                  <a:lnTo>
                    <a:pt x="317" y="544"/>
                  </a:lnTo>
                  <a:lnTo>
                    <a:pt x="340" y="499"/>
                  </a:lnTo>
                  <a:lnTo>
                    <a:pt x="340" y="431"/>
                  </a:lnTo>
                  <a:lnTo>
                    <a:pt x="431" y="363"/>
                  </a:lnTo>
                  <a:lnTo>
                    <a:pt x="453" y="317"/>
                  </a:lnTo>
                  <a:lnTo>
                    <a:pt x="431" y="272"/>
                  </a:lnTo>
                  <a:lnTo>
                    <a:pt x="476" y="249"/>
                  </a:lnTo>
                  <a:lnTo>
                    <a:pt x="476" y="204"/>
                  </a:lnTo>
                  <a:lnTo>
                    <a:pt x="431" y="136"/>
                  </a:lnTo>
                  <a:lnTo>
                    <a:pt x="431" y="90"/>
                  </a:lnTo>
                  <a:lnTo>
                    <a:pt x="317" y="0"/>
                  </a:lnTo>
                  <a:lnTo>
                    <a:pt x="272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</p:grpSp>
      <p:grpSp>
        <p:nvGrpSpPr>
          <p:cNvPr id="14390" name="Group 54">
            <a:extLst>
              <a:ext uri="{FF2B5EF4-FFF2-40B4-BE49-F238E27FC236}">
                <a16:creationId xmlns:a16="http://schemas.microsoft.com/office/drawing/2014/main" id="{92C1896E-B18A-4308-9BA9-AE14D7516575}"/>
              </a:ext>
            </a:extLst>
          </p:cNvPr>
          <p:cNvGrpSpPr>
            <a:grpSpLocks/>
          </p:cNvGrpSpPr>
          <p:nvPr/>
        </p:nvGrpSpPr>
        <p:grpSpPr bwMode="auto">
          <a:xfrm>
            <a:off x="1312863" y="296863"/>
            <a:ext cx="7751762" cy="6246812"/>
            <a:chOff x="827" y="187"/>
            <a:chExt cx="4883" cy="3935"/>
          </a:xfrm>
        </p:grpSpPr>
        <p:sp>
          <p:nvSpPr>
            <p:cNvPr id="14391" name="Freeform 55">
              <a:extLst>
                <a:ext uri="{FF2B5EF4-FFF2-40B4-BE49-F238E27FC236}">
                  <a16:creationId xmlns:a16="http://schemas.microsoft.com/office/drawing/2014/main" id="{53C134C8-65E8-4D96-A396-BADF8C22CF5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2842"/>
              <a:ext cx="284" cy="285"/>
            </a:xfrm>
            <a:custGeom>
              <a:avLst/>
              <a:gdLst>
                <a:gd name="T0" fmla="*/ 68 w 408"/>
                <a:gd name="T1" fmla="*/ 91 h 409"/>
                <a:gd name="T2" fmla="*/ 136 w 408"/>
                <a:gd name="T3" fmla="*/ 46 h 409"/>
                <a:gd name="T4" fmla="*/ 159 w 408"/>
                <a:gd name="T5" fmla="*/ 68 h 409"/>
                <a:gd name="T6" fmla="*/ 204 w 408"/>
                <a:gd name="T7" fmla="*/ 68 h 409"/>
                <a:gd name="T8" fmla="*/ 250 w 408"/>
                <a:gd name="T9" fmla="*/ 0 h 409"/>
                <a:gd name="T10" fmla="*/ 318 w 408"/>
                <a:gd name="T11" fmla="*/ 23 h 409"/>
                <a:gd name="T12" fmla="*/ 408 w 408"/>
                <a:gd name="T13" fmla="*/ 136 h 409"/>
                <a:gd name="T14" fmla="*/ 363 w 408"/>
                <a:gd name="T15" fmla="*/ 182 h 409"/>
                <a:gd name="T16" fmla="*/ 386 w 408"/>
                <a:gd name="T17" fmla="*/ 227 h 409"/>
                <a:gd name="T18" fmla="*/ 340 w 408"/>
                <a:gd name="T19" fmla="*/ 250 h 409"/>
                <a:gd name="T20" fmla="*/ 340 w 408"/>
                <a:gd name="T21" fmla="*/ 340 h 409"/>
                <a:gd name="T22" fmla="*/ 295 w 408"/>
                <a:gd name="T23" fmla="*/ 363 h 409"/>
                <a:gd name="T24" fmla="*/ 204 w 408"/>
                <a:gd name="T25" fmla="*/ 363 h 409"/>
                <a:gd name="T26" fmla="*/ 136 w 408"/>
                <a:gd name="T27" fmla="*/ 409 h 409"/>
                <a:gd name="T28" fmla="*/ 91 w 408"/>
                <a:gd name="T29" fmla="*/ 409 h 409"/>
                <a:gd name="T30" fmla="*/ 68 w 408"/>
                <a:gd name="T31" fmla="*/ 363 h 409"/>
                <a:gd name="T32" fmla="*/ 0 w 408"/>
                <a:gd name="T33" fmla="*/ 340 h 409"/>
                <a:gd name="T34" fmla="*/ 0 w 408"/>
                <a:gd name="T35" fmla="*/ 318 h 409"/>
                <a:gd name="T36" fmla="*/ 68 w 408"/>
                <a:gd name="T37" fmla="*/ 227 h 409"/>
                <a:gd name="T38" fmla="*/ 23 w 408"/>
                <a:gd name="T39" fmla="*/ 182 h 409"/>
                <a:gd name="T40" fmla="*/ 23 w 408"/>
                <a:gd name="T41" fmla="*/ 159 h 409"/>
                <a:gd name="T42" fmla="*/ 68 w 408"/>
                <a:gd name="T43" fmla="*/ 136 h 409"/>
                <a:gd name="T44" fmla="*/ 68 w 408"/>
                <a:gd name="T45" fmla="*/ 91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8" h="409">
                  <a:moveTo>
                    <a:pt x="68" y="91"/>
                  </a:moveTo>
                  <a:lnTo>
                    <a:pt x="136" y="46"/>
                  </a:lnTo>
                  <a:lnTo>
                    <a:pt x="159" y="68"/>
                  </a:lnTo>
                  <a:lnTo>
                    <a:pt x="204" y="68"/>
                  </a:lnTo>
                  <a:lnTo>
                    <a:pt x="250" y="0"/>
                  </a:lnTo>
                  <a:lnTo>
                    <a:pt x="318" y="23"/>
                  </a:lnTo>
                  <a:lnTo>
                    <a:pt x="408" y="136"/>
                  </a:lnTo>
                  <a:lnTo>
                    <a:pt x="363" y="182"/>
                  </a:lnTo>
                  <a:lnTo>
                    <a:pt x="386" y="227"/>
                  </a:lnTo>
                  <a:lnTo>
                    <a:pt x="340" y="250"/>
                  </a:lnTo>
                  <a:lnTo>
                    <a:pt x="340" y="340"/>
                  </a:lnTo>
                  <a:lnTo>
                    <a:pt x="295" y="363"/>
                  </a:lnTo>
                  <a:lnTo>
                    <a:pt x="204" y="363"/>
                  </a:lnTo>
                  <a:lnTo>
                    <a:pt x="136" y="409"/>
                  </a:lnTo>
                  <a:lnTo>
                    <a:pt x="91" y="409"/>
                  </a:lnTo>
                  <a:lnTo>
                    <a:pt x="68" y="363"/>
                  </a:lnTo>
                  <a:lnTo>
                    <a:pt x="0" y="340"/>
                  </a:lnTo>
                  <a:lnTo>
                    <a:pt x="0" y="318"/>
                  </a:lnTo>
                  <a:lnTo>
                    <a:pt x="68" y="227"/>
                  </a:lnTo>
                  <a:lnTo>
                    <a:pt x="23" y="182"/>
                  </a:lnTo>
                  <a:lnTo>
                    <a:pt x="23" y="159"/>
                  </a:lnTo>
                  <a:lnTo>
                    <a:pt x="68" y="136"/>
                  </a:lnTo>
                  <a:lnTo>
                    <a:pt x="68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92" name="Freeform 56">
              <a:extLst>
                <a:ext uri="{FF2B5EF4-FFF2-40B4-BE49-F238E27FC236}">
                  <a16:creationId xmlns:a16="http://schemas.microsoft.com/office/drawing/2014/main" id="{FFDD6D2C-9C94-41A5-9A42-73B0BB5CF0C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92" y="2937"/>
              <a:ext cx="332" cy="427"/>
            </a:xfrm>
            <a:custGeom>
              <a:avLst/>
              <a:gdLst>
                <a:gd name="T0" fmla="*/ 317 w 476"/>
                <a:gd name="T1" fmla="*/ 0 h 613"/>
                <a:gd name="T2" fmla="*/ 317 w 476"/>
                <a:gd name="T3" fmla="*/ 46 h 613"/>
                <a:gd name="T4" fmla="*/ 385 w 476"/>
                <a:gd name="T5" fmla="*/ 91 h 613"/>
                <a:gd name="T6" fmla="*/ 385 w 476"/>
                <a:gd name="T7" fmla="*/ 46 h 613"/>
                <a:gd name="T8" fmla="*/ 408 w 476"/>
                <a:gd name="T9" fmla="*/ 23 h 613"/>
                <a:gd name="T10" fmla="*/ 431 w 476"/>
                <a:gd name="T11" fmla="*/ 68 h 613"/>
                <a:gd name="T12" fmla="*/ 453 w 476"/>
                <a:gd name="T13" fmla="*/ 91 h 613"/>
                <a:gd name="T14" fmla="*/ 476 w 476"/>
                <a:gd name="T15" fmla="*/ 91 h 613"/>
                <a:gd name="T16" fmla="*/ 385 w 476"/>
                <a:gd name="T17" fmla="*/ 227 h 613"/>
                <a:gd name="T18" fmla="*/ 363 w 476"/>
                <a:gd name="T19" fmla="*/ 295 h 613"/>
                <a:gd name="T20" fmla="*/ 340 w 476"/>
                <a:gd name="T21" fmla="*/ 318 h 613"/>
                <a:gd name="T22" fmla="*/ 317 w 476"/>
                <a:gd name="T23" fmla="*/ 386 h 613"/>
                <a:gd name="T24" fmla="*/ 340 w 476"/>
                <a:gd name="T25" fmla="*/ 499 h 613"/>
                <a:gd name="T26" fmla="*/ 385 w 476"/>
                <a:gd name="T27" fmla="*/ 613 h 613"/>
                <a:gd name="T28" fmla="*/ 340 w 476"/>
                <a:gd name="T29" fmla="*/ 567 h 613"/>
                <a:gd name="T30" fmla="*/ 295 w 476"/>
                <a:gd name="T31" fmla="*/ 477 h 613"/>
                <a:gd name="T32" fmla="*/ 181 w 476"/>
                <a:gd name="T33" fmla="*/ 477 h 613"/>
                <a:gd name="T34" fmla="*/ 136 w 476"/>
                <a:gd name="T35" fmla="*/ 477 h 613"/>
                <a:gd name="T36" fmla="*/ 91 w 476"/>
                <a:gd name="T37" fmla="*/ 431 h 613"/>
                <a:gd name="T38" fmla="*/ 0 w 476"/>
                <a:gd name="T39" fmla="*/ 318 h 613"/>
                <a:gd name="T40" fmla="*/ 0 w 476"/>
                <a:gd name="T41" fmla="*/ 273 h 613"/>
                <a:gd name="T42" fmla="*/ 45 w 476"/>
                <a:gd name="T43" fmla="*/ 273 h 613"/>
                <a:gd name="T44" fmla="*/ 113 w 476"/>
                <a:gd name="T45" fmla="*/ 227 h 613"/>
                <a:gd name="T46" fmla="*/ 204 w 476"/>
                <a:gd name="T47" fmla="*/ 227 h 613"/>
                <a:gd name="T48" fmla="*/ 249 w 476"/>
                <a:gd name="T49" fmla="*/ 204 h 613"/>
                <a:gd name="T50" fmla="*/ 249 w 476"/>
                <a:gd name="T51" fmla="*/ 114 h 613"/>
                <a:gd name="T52" fmla="*/ 295 w 476"/>
                <a:gd name="T53" fmla="*/ 91 h 613"/>
                <a:gd name="T54" fmla="*/ 272 w 476"/>
                <a:gd name="T55" fmla="*/ 46 h 613"/>
                <a:gd name="T56" fmla="*/ 317 w 476"/>
                <a:gd name="T57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76" h="613">
                  <a:moveTo>
                    <a:pt x="317" y="0"/>
                  </a:moveTo>
                  <a:lnTo>
                    <a:pt x="317" y="46"/>
                  </a:lnTo>
                  <a:lnTo>
                    <a:pt x="385" y="91"/>
                  </a:lnTo>
                  <a:lnTo>
                    <a:pt x="385" y="46"/>
                  </a:lnTo>
                  <a:lnTo>
                    <a:pt x="408" y="23"/>
                  </a:lnTo>
                  <a:lnTo>
                    <a:pt x="431" y="68"/>
                  </a:lnTo>
                  <a:lnTo>
                    <a:pt x="453" y="91"/>
                  </a:lnTo>
                  <a:lnTo>
                    <a:pt x="476" y="91"/>
                  </a:lnTo>
                  <a:lnTo>
                    <a:pt x="385" y="227"/>
                  </a:lnTo>
                  <a:lnTo>
                    <a:pt x="363" y="295"/>
                  </a:lnTo>
                  <a:lnTo>
                    <a:pt x="340" y="318"/>
                  </a:lnTo>
                  <a:lnTo>
                    <a:pt x="317" y="386"/>
                  </a:lnTo>
                  <a:lnTo>
                    <a:pt x="340" y="499"/>
                  </a:lnTo>
                  <a:lnTo>
                    <a:pt x="385" y="613"/>
                  </a:lnTo>
                  <a:lnTo>
                    <a:pt x="340" y="567"/>
                  </a:lnTo>
                  <a:lnTo>
                    <a:pt x="295" y="477"/>
                  </a:lnTo>
                  <a:lnTo>
                    <a:pt x="181" y="477"/>
                  </a:lnTo>
                  <a:lnTo>
                    <a:pt x="136" y="477"/>
                  </a:lnTo>
                  <a:lnTo>
                    <a:pt x="91" y="431"/>
                  </a:lnTo>
                  <a:lnTo>
                    <a:pt x="0" y="318"/>
                  </a:lnTo>
                  <a:lnTo>
                    <a:pt x="0" y="273"/>
                  </a:lnTo>
                  <a:lnTo>
                    <a:pt x="45" y="273"/>
                  </a:lnTo>
                  <a:lnTo>
                    <a:pt x="113" y="227"/>
                  </a:lnTo>
                  <a:lnTo>
                    <a:pt x="204" y="227"/>
                  </a:lnTo>
                  <a:lnTo>
                    <a:pt x="249" y="204"/>
                  </a:lnTo>
                  <a:lnTo>
                    <a:pt x="249" y="114"/>
                  </a:lnTo>
                  <a:lnTo>
                    <a:pt x="295" y="91"/>
                  </a:lnTo>
                  <a:lnTo>
                    <a:pt x="272" y="46"/>
                  </a:lnTo>
                  <a:lnTo>
                    <a:pt x="317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93" name="Freeform 57">
              <a:extLst>
                <a:ext uri="{FF2B5EF4-FFF2-40B4-BE49-F238E27FC236}">
                  <a16:creationId xmlns:a16="http://schemas.microsoft.com/office/drawing/2014/main" id="{F9472078-939F-4964-BB71-1D806781C152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3" y="1783"/>
              <a:ext cx="363" cy="585"/>
            </a:xfrm>
            <a:custGeom>
              <a:avLst/>
              <a:gdLst>
                <a:gd name="T0" fmla="*/ 159 w 521"/>
                <a:gd name="T1" fmla="*/ 0 h 839"/>
                <a:gd name="T2" fmla="*/ 204 w 521"/>
                <a:gd name="T3" fmla="*/ 68 h 839"/>
                <a:gd name="T4" fmla="*/ 136 w 521"/>
                <a:gd name="T5" fmla="*/ 181 h 839"/>
                <a:gd name="T6" fmla="*/ 68 w 521"/>
                <a:gd name="T7" fmla="*/ 227 h 839"/>
                <a:gd name="T8" fmla="*/ 22 w 521"/>
                <a:gd name="T9" fmla="*/ 227 h 839"/>
                <a:gd name="T10" fmla="*/ 22 w 521"/>
                <a:gd name="T11" fmla="*/ 272 h 839"/>
                <a:gd name="T12" fmla="*/ 45 w 521"/>
                <a:gd name="T13" fmla="*/ 272 h 839"/>
                <a:gd name="T14" fmla="*/ 68 w 521"/>
                <a:gd name="T15" fmla="*/ 249 h 839"/>
                <a:gd name="T16" fmla="*/ 136 w 521"/>
                <a:gd name="T17" fmla="*/ 295 h 839"/>
                <a:gd name="T18" fmla="*/ 113 w 521"/>
                <a:gd name="T19" fmla="*/ 431 h 839"/>
                <a:gd name="T20" fmla="*/ 45 w 521"/>
                <a:gd name="T21" fmla="*/ 567 h 839"/>
                <a:gd name="T22" fmla="*/ 22 w 521"/>
                <a:gd name="T23" fmla="*/ 589 h 839"/>
                <a:gd name="T24" fmla="*/ 0 w 521"/>
                <a:gd name="T25" fmla="*/ 635 h 839"/>
                <a:gd name="T26" fmla="*/ 45 w 521"/>
                <a:gd name="T27" fmla="*/ 635 h 839"/>
                <a:gd name="T28" fmla="*/ 159 w 521"/>
                <a:gd name="T29" fmla="*/ 725 h 839"/>
                <a:gd name="T30" fmla="*/ 159 w 521"/>
                <a:gd name="T31" fmla="*/ 771 h 839"/>
                <a:gd name="T32" fmla="*/ 204 w 521"/>
                <a:gd name="T33" fmla="*/ 839 h 839"/>
                <a:gd name="T34" fmla="*/ 295 w 521"/>
                <a:gd name="T35" fmla="*/ 794 h 839"/>
                <a:gd name="T36" fmla="*/ 317 w 521"/>
                <a:gd name="T37" fmla="*/ 657 h 839"/>
                <a:gd name="T38" fmla="*/ 295 w 521"/>
                <a:gd name="T39" fmla="*/ 567 h 839"/>
                <a:gd name="T40" fmla="*/ 408 w 521"/>
                <a:gd name="T41" fmla="*/ 431 h 839"/>
                <a:gd name="T42" fmla="*/ 431 w 521"/>
                <a:gd name="T43" fmla="*/ 340 h 839"/>
                <a:gd name="T44" fmla="*/ 453 w 521"/>
                <a:gd name="T45" fmla="*/ 317 h 839"/>
                <a:gd name="T46" fmla="*/ 453 w 521"/>
                <a:gd name="T47" fmla="*/ 249 h 839"/>
                <a:gd name="T48" fmla="*/ 499 w 521"/>
                <a:gd name="T49" fmla="*/ 204 h 839"/>
                <a:gd name="T50" fmla="*/ 521 w 521"/>
                <a:gd name="T51" fmla="*/ 204 h 839"/>
                <a:gd name="T52" fmla="*/ 499 w 521"/>
                <a:gd name="T53" fmla="*/ 181 h 839"/>
                <a:gd name="T54" fmla="*/ 521 w 521"/>
                <a:gd name="T55" fmla="*/ 136 h 839"/>
                <a:gd name="T56" fmla="*/ 499 w 521"/>
                <a:gd name="T57" fmla="*/ 68 h 839"/>
                <a:gd name="T58" fmla="*/ 408 w 521"/>
                <a:gd name="T59" fmla="*/ 90 h 839"/>
                <a:gd name="T60" fmla="*/ 363 w 521"/>
                <a:gd name="T61" fmla="*/ 45 h 839"/>
                <a:gd name="T62" fmla="*/ 272 w 521"/>
                <a:gd name="T63" fmla="*/ 68 h 839"/>
                <a:gd name="T64" fmla="*/ 159 w 521"/>
                <a:gd name="T65" fmla="*/ 0 h 8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521" h="839">
                  <a:moveTo>
                    <a:pt x="159" y="0"/>
                  </a:moveTo>
                  <a:lnTo>
                    <a:pt x="204" y="68"/>
                  </a:lnTo>
                  <a:lnTo>
                    <a:pt x="136" y="181"/>
                  </a:lnTo>
                  <a:lnTo>
                    <a:pt x="68" y="227"/>
                  </a:lnTo>
                  <a:lnTo>
                    <a:pt x="22" y="227"/>
                  </a:lnTo>
                  <a:lnTo>
                    <a:pt x="22" y="272"/>
                  </a:lnTo>
                  <a:lnTo>
                    <a:pt x="45" y="272"/>
                  </a:lnTo>
                  <a:lnTo>
                    <a:pt x="68" y="249"/>
                  </a:lnTo>
                  <a:lnTo>
                    <a:pt x="136" y="295"/>
                  </a:lnTo>
                  <a:lnTo>
                    <a:pt x="113" y="431"/>
                  </a:lnTo>
                  <a:lnTo>
                    <a:pt x="45" y="567"/>
                  </a:lnTo>
                  <a:lnTo>
                    <a:pt x="22" y="589"/>
                  </a:lnTo>
                  <a:lnTo>
                    <a:pt x="0" y="635"/>
                  </a:lnTo>
                  <a:lnTo>
                    <a:pt x="45" y="635"/>
                  </a:lnTo>
                  <a:lnTo>
                    <a:pt x="159" y="725"/>
                  </a:lnTo>
                  <a:lnTo>
                    <a:pt x="159" y="771"/>
                  </a:lnTo>
                  <a:lnTo>
                    <a:pt x="204" y="839"/>
                  </a:lnTo>
                  <a:lnTo>
                    <a:pt x="295" y="794"/>
                  </a:lnTo>
                  <a:lnTo>
                    <a:pt x="317" y="657"/>
                  </a:lnTo>
                  <a:lnTo>
                    <a:pt x="295" y="567"/>
                  </a:lnTo>
                  <a:lnTo>
                    <a:pt x="408" y="431"/>
                  </a:lnTo>
                  <a:lnTo>
                    <a:pt x="431" y="340"/>
                  </a:lnTo>
                  <a:lnTo>
                    <a:pt x="453" y="317"/>
                  </a:lnTo>
                  <a:lnTo>
                    <a:pt x="453" y="249"/>
                  </a:lnTo>
                  <a:lnTo>
                    <a:pt x="499" y="204"/>
                  </a:lnTo>
                  <a:lnTo>
                    <a:pt x="521" y="204"/>
                  </a:lnTo>
                  <a:lnTo>
                    <a:pt x="499" y="181"/>
                  </a:lnTo>
                  <a:lnTo>
                    <a:pt x="521" y="136"/>
                  </a:lnTo>
                  <a:lnTo>
                    <a:pt x="499" y="68"/>
                  </a:lnTo>
                  <a:lnTo>
                    <a:pt x="408" y="90"/>
                  </a:lnTo>
                  <a:lnTo>
                    <a:pt x="363" y="45"/>
                  </a:lnTo>
                  <a:lnTo>
                    <a:pt x="272" y="68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94" name="Freeform 58">
              <a:extLst>
                <a:ext uri="{FF2B5EF4-FFF2-40B4-BE49-F238E27FC236}">
                  <a16:creationId xmlns:a16="http://schemas.microsoft.com/office/drawing/2014/main" id="{3E278814-DA4D-4F2B-87DE-D57CFD564BB8}"/>
                </a:ext>
              </a:extLst>
            </p:cNvPr>
            <p:cNvSpPr>
              <a:spLocks/>
            </p:cNvSpPr>
            <p:nvPr/>
          </p:nvSpPr>
          <p:spPr bwMode="auto">
            <a:xfrm>
              <a:off x="3371" y="2399"/>
              <a:ext cx="111" cy="143"/>
            </a:xfrm>
            <a:custGeom>
              <a:avLst/>
              <a:gdLst>
                <a:gd name="T0" fmla="*/ 159 w 159"/>
                <a:gd name="T1" fmla="*/ 0 h 204"/>
                <a:gd name="T2" fmla="*/ 68 w 159"/>
                <a:gd name="T3" fmla="*/ 23 h 204"/>
                <a:gd name="T4" fmla="*/ 0 w 159"/>
                <a:gd name="T5" fmla="*/ 91 h 204"/>
                <a:gd name="T6" fmla="*/ 0 w 159"/>
                <a:gd name="T7" fmla="*/ 136 h 204"/>
                <a:gd name="T8" fmla="*/ 46 w 159"/>
                <a:gd name="T9" fmla="*/ 114 h 204"/>
                <a:gd name="T10" fmla="*/ 46 w 159"/>
                <a:gd name="T11" fmla="*/ 136 h 204"/>
                <a:gd name="T12" fmla="*/ 23 w 159"/>
                <a:gd name="T13" fmla="*/ 159 h 204"/>
                <a:gd name="T14" fmla="*/ 0 w 159"/>
                <a:gd name="T15" fmla="*/ 204 h 204"/>
                <a:gd name="T16" fmla="*/ 91 w 159"/>
                <a:gd name="T17" fmla="*/ 182 h 204"/>
                <a:gd name="T18" fmla="*/ 136 w 159"/>
                <a:gd name="T19" fmla="*/ 136 h 204"/>
                <a:gd name="T20" fmla="*/ 136 w 159"/>
                <a:gd name="T21" fmla="*/ 114 h 204"/>
                <a:gd name="T22" fmla="*/ 91 w 159"/>
                <a:gd name="T23" fmla="*/ 114 h 204"/>
                <a:gd name="T24" fmla="*/ 91 w 159"/>
                <a:gd name="T25" fmla="*/ 91 h 204"/>
                <a:gd name="T26" fmla="*/ 136 w 159"/>
                <a:gd name="T27" fmla="*/ 46 h 204"/>
                <a:gd name="T28" fmla="*/ 159 w 159"/>
                <a:gd name="T29" fmla="*/ 0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59" h="204">
                  <a:moveTo>
                    <a:pt x="159" y="0"/>
                  </a:moveTo>
                  <a:lnTo>
                    <a:pt x="68" y="23"/>
                  </a:lnTo>
                  <a:lnTo>
                    <a:pt x="0" y="91"/>
                  </a:lnTo>
                  <a:lnTo>
                    <a:pt x="0" y="136"/>
                  </a:lnTo>
                  <a:lnTo>
                    <a:pt x="46" y="114"/>
                  </a:lnTo>
                  <a:lnTo>
                    <a:pt x="46" y="136"/>
                  </a:lnTo>
                  <a:lnTo>
                    <a:pt x="23" y="159"/>
                  </a:lnTo>
                  <a:lnTo>
                    <a:pt x="0" y="204"/>
                  </a:lnTo>
                  <a:lnTo>
                    <a:pt x="91" y="182"/>
                  </a:lnTo>
                  <a:lnTo>
                    <a:pt x="136" y="136"/>
                  </a:lnTo>
                  <a:lnTo>
                    <a:pt x="136" y="114"/>
                  </a:lnTo>
                  <a:lnTo>
                    <a:pt x="91" y="114"/>
                  </a:lnTo>
                  <a:lnTo>
                    <a:pt x="91" y="91"/>
                  </a:lnTo>
                  <a:lnTo>
                    <a:pt x="136" y="46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95" name="Freeform 59">
              <a:extLst>
                <a:ext uri="{FF2B5EF4-FFF2-40B4-BE49-F238E27FC236}">
                  <a16:creationId xmlns:a16="http://schemas.microsoft.com/office/drawing/2014/main" id="{B5DB7104-63D6-49D4-A05E-726152C57CB5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7" y="2716"/>
              <a:ext cx="268" cy="221"/>
            </a:xfrm>
            <a:custGeom>
              <a:avLst/>
              <a:gdLst>
                <a:gd name="T0" fmla="*/ 159 w 385"/>
                <a:gd name="T1" fmla="*/ 0 h 317"/>
                <a:gd name="T2" fmla="*/ 113 w 385"/>
                <a:gd name="T3" fmla="*/ 45 h 317"/>
                <a:gd name="T4" fmla="*/ 136 w 385"/>
                <a:gd name="T5" fmla="*/ 113 h 317"/>
                <a:gd name="T6" fmla="*/ 249 w 385"/>
                <a:gd name="T7" fmla="*/ 136 h 317"/>
                <a:gd name="T8" fmla="*/ 272 w 385"/>
                <a:gd name="T9" fmla="*/ 68 h 317"/>
                <a:gd name="T10" fmla="*/ 385 w 385"/>
                <a:gd name="T11" fmla="*/ 68 h 317"/>
                <a:gd name="T12" fmla="*/ 385 w 385"/>
                <a:gd name="T13" fmla="*/ 181 h 317"/>
                <a:gd name="T14" fmla="*/ 363 w 385"/>
                <a:gd name="T15" fmla="*/ 249 h 317"/>
                <a:gd name="T16" fmla="*/ 272 w 385"/>
                <a:gd name="T17" fmla="*/ 317 h 317"/>
                <a:gd name="T18" fmla="*/ 204 w 385"/>
                <a:gd name="T19" fmla="*/ 272 h 317"/>
                <a:gd name="T20" fmla="*/ 136 w 385"/>
                <a:gd name="T21" fmla="*/ 272 h 317"/>
                <a:gd name="T22" fmla="*/ 68 w 385"/>
                <a:gd name="T23" fmla="*/ 295 h 317"/>
                <a:gd name="T24" fmla="*/ 0 w 385"/>
                <a:gd name="T25" fmla="*/ 249 h 317"/>
                <a:gd name="T26" fmla="*/ 23 w 385"/>
                <a:gd name="T27" fmla="*/ 136 h 317"/>
                <a:gd name="T28" fmla="*/ 68 w 385"/>
                <a:gd name="T29" fmla="*/ 45 h 317"/>
                <a:gd name="T30" fmla="*/ 113 w 385"/>
                <a:gd name="T31" fmla="*/ 0 h 317"/>
                <a:gd name="T32" fmla="*/ 159 w 385"/>
                <a:gd name="T33" fmla="*/ 0 h 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385" h="317">
                  <a:moveTo>
                    <a:pt x="159" y="0"/>
                  </a:moveTo>
                  <a:lnTo>
                    <a:pt x="113" y="45"/>
                  </a:lnTo>
                  <a:lnTo>
                    <a:pt x="136" y="113"/>
                  </a:lnTo>
                  <a:lnTo>
                    <a:pt x="249" y="136"/>
                  </a:lnTo>
                  <a:lnTo>
                    <a:pt x="272" y="68"/>
                  </a:lnTo>
                  <a:lnTo>
                    <a:pt x="385" y="68"/>
                  </a:lnTo>
                  <a:lnTo>
                    <a:pt x="385" y="181"/>
                  </a:lnTo>
                  <a:lnTo>
                    <a:pt x="363" y="249"/>
                  </a:lnTo>
                  <a:lnTo>
                    <a:pt x="272" y="317"/>
                  </a:lnTo>
                  <a:lnTo>
                    <a:pt x="204" y="272"/>
                  </a:lnTo>
                  <a:lnTo>
                    <a:pt x="136" y="272"/>
                  </a:lnTo>
                  <a:lnTo>
                    <a:pt x="68" y="295"/>
                  </a:lnTo>
                  <a:lnTo>
                    <a:pt x="0" y="249"/>
                  </a:lnTo>
                  <a:lnTo>
                    <a:pt x="23" y="136"/>
                  </a:lnTo>
                  <a:lnTo>
                    <a:pt x="68" y="45"/>
                  </a:lnTo>
                  <a:lnTo>
                    <a:pt x="113" y="0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96" name="Freeform 60">
              <a:extLst>
                <a:ext uri="{FF2B5EF4-FFF2-40B4-BE49-F238E27FC236}">
                  <a16:creationId xmlns:a16="http://schemas.microsoft.com/office/drawing/2014/main" id="{24AFBF25-8214-4B65-8AFD-ABE6E98F9430}"/>
                </a:ext>
              </a:extLst>
            </p:cNvPr>
            <p:cNvSpPr>
              <a:spLocks/>
            </p:cNvSpPr>
            <p:nvPr/>
          </p:nvSpPr>
          <p:spPr bwMode="auto">
            <a:xfrm>
              <a:off x="843" y="3759"/>
              <a:ext cx="284" cy="363"/>
            </a:xfrm>
            <a:custGeom>
              <a:avLst/>
              <a:gdLst>
                <a:gd name="T0" fmla="*/ 0 w 408"/>
                <a:gd name="T1" fmla="*/ 295 h 521"/>
                <a:gd name="T2" fmla="*/ 22 w 408"/>
                <a:gd name="T3" fmla="*/ 363 h 521"/>
                <a:gd name="T4" fmla="*/ 90 w 408"/>
                <a:gd name="T5" fmla="*/ 408 h 521"/>
                <a:gd name="T6" fmla="*/ 113 w 408"/>
                <a:gd name="T7" fmla="*/ 431 h 521"/>
                <a:gd name="T8" fmla="*/ 136 w 408"/>
                <a:gd name="T9" fmla="*/ 431 h 521"/>
                <a:gd name="T10" fmla="*/ 158 w 408"/>
                <a:gd name="T11" fmla="*/ 408 h 521"/>
                <a:gd name="T12" fmla="*/ 136 w 408"/>
                <a:gd name="T13" fmla="*/ 385 h 521"/>
                <a:gd name="T14" fmla="*/ 136 w 408"/>
                <a:gd name="T15" fmla="*/ 340 h 521"/>
                <a:gd name="T16" fmla="*/ 113 w 408"/>
                <a:gd name="T17" fmla="*/ 317 h 521"/>
                <a:gd name="T18" fmla="*/ 181 w 408"/>
                <a:gd name="T19" fmla="*/ 226 h 521"/>
                <a:gd name="T20" fmla="*/ 204 w 408"/>
                <a:gd name="T21" fmla="*/ 204 h 521"/>
                <a:gd name="T22" fmla="*/ 249 w 408"/>
                <a:gd name="T23" fmla="*/ 226 h 521"/>
                <a:gd name="T24" fmla="*/ 272 w 408"/>
                <a:gd name="T25" fmla="*/ 249 h 521"/>
                <a:gd name="T26" fmla="*/ 226 w 408"/>
                <a:gd name="T27" fmla="*/ 295 h 521"/>
                <a:gd name="T28" fmla="*/ 204 w 408"/>
                <a:gd name="T29" fmla="*/ 295 h 521"/>
                <a:gd name="T30" fmla="*/ 204 w 408"/>
                <a:gd name="T31" fmla="*/ 340 h 521"/>
                <a:gd name="T32" fmla="*/ 226 w 408"/>
                <a:gd name="T33" fmla="*/ 408 h 521"/>
                <a:gd name="T34" fmla="*/ 181 w 408"/>
                <a:gd name="T35" fmla="*/ 453 h 521"/>
                <a:gd name="T36" fmla="*/ 136 w 408"/>
                <a:gd name="T37" fmla="*/ 521 h 521"/>
                <a:gd name="T38" fmla="*/ 204 w 408"/>
                <a:gd name="T39" fmla="*/ 499 h 521"/>
                <a:gd name="T40" fmla="*/ 249 w 408"/>
                <a:gd name="T41" fmla="*/ 499 h 521"/>
                <a:gd name="T42" fmla="*/ 294 w 408"/>
                <a:gd name="T43" fmla="*/ 453 h 521"/>
                <a:gd name="T44" fmla="*/ 317 w 408"/>
                <a:gd name="T45" fmla="*/ 453 h 521"/>
                <a:gd name="T46" fmla="*/ 317 w 408"/>
                <a:gd name="T47" fmla="*/ 431 h 521"/>
                <a:gd name="T48" fmla="*/ 294 w 408"/>
                <a:gd name="T49" fmla="*/ 385 h 521"/>
                <a:gd name="T50" fmla="*/ 340 w 408"/>
                <a:gd name="T51" fmla="*/ 340 h 521"/>
                <a:gd name="T52" fmla="*/ 362 w 408"/>
                <a:gd name="T53" fmla="*/ 363 h 521"/>
                <a:gd name="T54" fmla="*/ 408 w 408"/>
                <a:gd name="T55" fmla="*/ 317 h 521"/>
                <a:gd name="T56" fmla="*/ 385 w 408"/>
                <a:gd name="T57" fmla="*/ 295 h 521"/>
                <a:gd name="T58" fmla="*/ 340 w 408"/>
                <a:gd name="T59" fmla="*/ 272 h 521"/>
                <a:gd name="T60" fmla="*/ 340 w 408"/>
                <a:gd name="T61" fmla="*/ 204 h 521"/>
                <a:gd name="T62" fmla="*/ 317 w 408"/>
                <a:gd name="T63" fmla="*/ 181 h 521"/>
                <a:gd name="T64" fmla="*/ 294 w 408"/>
                <a:gd name="T65" fmla="*/ 113 h 521"/>
                <a:gd name="T66" fmla="*/ 249 w 408"/>
                <a:gd name="T67" fmla="*/ 22 h 521"/>
                <a:gd name="T68" fmla="*/ 158 w 408"/>
                <a:gd name="T69" fmla="*/ 0 h 521"/>
                <a:gd name="T70" fmla="*/ 68 w 408"/>
                <a:gd name="T71" fmla="*/ 0 h 521"/>
                <a:gd name="T72" fmla="*/ 90 w 408"/>
                <a:gd name="T73" fmla="*/ 45 h 521"/>
                <a:gd name="T74" fmla="*/ 90 w 408"/>
                <a:gd name="T75" fmla="*/ 68 h 521"/>
                <a:gd name="T76" fmla="*/ 90 w 408"/>
                <a:gd name="T77" fmla="*/ 113 h 521"/>
                <a:gd name="T78" fmla="*/ 45 w 408"/>
                <a:gd name="T79" fmla="*/ 158 h 521"/>
                <a:gd name="T80" fmla="*/ 90 w 408"/>
                <a:gd name="T81" fmla="*/ 226 h 521"/>
                <a:gd name="T82" fmla="*/ 68 w 408"/>
                <a:gd name="T83" fmla="*/ 295 h 521"/>
                <a:gd name="T84" fmla="*/ 45 w 408"/>
                <a:gd name="T85" fmla="*/ 317 h 521"/>
                <a:gd name="T86" fmla="*/ 0 w 408"/>
                <a:gd name="T87" fmla="*/ 295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08" h="521">
                  <a:moveTo>
                    <a:pt x="0" y="295"/>
                  </a:moveTo>
                  <a:lnTo>
                    <a:pt x="22" y="363"/>
                  </a:lnTo>
                  <a:lnTo>
                    <a:pt x="90" y="408"/>
                  </a:lnTo>
                  <a:lnTo>
                    <a:pt x="113" y="431"/>
                  </a:lnTo>
                  <a:lnTo>
                    <a:pt x="136" y="431"/>
                  </a:lnTo>
                  <a:lnTo>
                    <a:pt x="158" y="408"/>
                  </a:lnTo>
                  <a:lnTo>
                    <a:pt x="136" y="385"/>
                  </a:lnTo>
                  <a:lnTo>
                    <a:pt x="136" y="340"/>
                  </a:lnTo>
                  <a:lnTo>
                    <a:pt x="113" y="317"/>
                  </a:lnTo>
                  <a:lnTo>
                    <a:pt x="181" y="226"/>
                  </a:lnTo>
                  <a:lnTo>
                    <a:pt x="204" y="204"/>
                  </a:lnTo>
                  <a:lnTo>
                    <a:pt x="249" y="226"/>
                  </a:lnTo>
                  <a:lnTo>
                    <a:pt x="272" y="249"/>
                  </a:lnTo>
                  <a:lnTo>
                    <a:pt x="226" y="295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226" y="408"/>
                  </a:lnTo>
                  <a:lnTo>
                    <a:pt x="181" y="453"/>
                  </a:lnTo>
                  <a:lnTo>
                    <a:pt x="136" y="521"/>
                  </a:lnTo>
                  <a:lnTo>
                    <a:pt x="204" y="499"/>
                  </a:lnTo>
                  <a:lnTo>
                    <a:pt x="249" y="499"/>
                  </a:lnTo>
                  <a:lnTo>
                    <a:pt x="294" y="453"/>
                  </a:lnTo>
                  <a:lnTo>
                    <a:pt x="317" y="453"/>
                  </a:lnTo>
                  <a:lnTo>
                    <a:pt x="317" y="431"/>
                  </a:lnTo>
                  <a:lnTo>
                    <a:pt x="294" y="385"/>
                  </a:lnTo>
                  <a:lnTo>
                    <a:pt x="340" y="340"/>
                  </a:lnTo>
                  <a:lnTo>
                    <a:pt x="362" y="363"/>
                  </a:lnTo>
                  <a:lnTo>
                    <a:pt x="408" y="317"/>
                  </a:lnTo>
                  <a:lnTo>
                    <a:pt x="385" y="295"/>
                  </a:lnTo>
                  <a:lnTo>
                    <a:pt x="340" y="272"/>
                  </a:lnTo>
                  <a:lnTo>
                    <a:pt x="340" y="204"/>
                  </a:lnTo>
                  <a:lnTo>
                    <a:pt x="317" y="181"/>
                  </a:lnTo>
                  <a:lnTo>
                    <a:pt x="294" y="113"/>
                  </a:lnTo>
                  <a:lnTo>
                    <a:pt x="249" y="22"/>
                  </a:lnTo>
                  <a:lnTo>
                    <a:pt x="158" y="0"/>
                  </a:lnTo>
                  <a:lnTo>
                    <a:pt x="68" y="0"/>
                  </a:lnTo>
                  <a:lnTo>
                    <a:pt x="90" y="45"/>
                  </a:lnTo>
                  <a:lnTo>
                    <a:pt x="90" y="68"/>
                  </a:lnTo>
                  <a:lnTo>
                    <a:pt x="90" y="113"/>
                  </a:lnTo>
                  <a:lnTo>
                    <a:pt x="45" y="158"/>
                  </a:lnTo>
                  <a:lnTo>
                    <a:pt x="90" y="226"/>
                  </a:lnTo>
                  <a:lnTo>
                    <a:pt x="68" y="295"/>
                  </a:lnTo>
                  <a:lnTo>
                    <a:pt x="45" y="317"/>
                  </a:lnTo>
                  <a:lnTo>
                    <a:pt x="0" y="29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97" name="Freeform 61">
              <a:extLst>
                <a:ext uri="{FF2B5EF4-FFF2-40B4-BE49-F238E27FC236}">
                  <a16:creationId xmlns:a16="http://schemas.microsoft.com/office/drawing/2014/main" id="{6B4A5F01-51C1-4499-AE74-1B98A6F432CB}"/>
                </a:ext>
              </a:extLst>
            </p:cNvPr>
            <p:cNvSpPr>
              <a:spLocks/>
            </p:cNvSpPr>
            <p:nvPr/>
          </p:nvSpPr>
          <p:spPr bwMode="auto">
            <a:xfrm>
              <a:off x="1032" y="3617"/>
              <a:ext cx="348" cy="442"/>
            </a:xfrm>
            <a:custGeom>
              <a:avLst/>
              <a:gdLst>
                <a:gd name="T0" fmla="*/ 0 w 499"/>
                <a:gd name="T1" fmla="*/ 272 h 635"/>
                <a:gd name="T2" fmla="*/ 22 w 499"/>
                <a:gd name="T3" fmla="*/ 317 h 635"/>
                <a:gd name="T4" fmla="*/ 45 w 499"/>
                <a:gd name="T5" fmla="*/ 385 h 635"/>
                <a:gd name="T6" fmla="*/ 68 w 499"/>
                <a:gd name="T7" fmla="*/ 408 h 635"/>
                <a:gd name="T8" fmla="*/ 68 w 499"/>
                <a:gd name="T9" fmla="*/ 476 h 635"/>
                <a:gd name="T10" fmla="*/ 113 w 499"/>
                <a:gd name="T11" fmla="*/ 499 h 635"/>
                <a:gd name="T12" fmla="*/ 136 w 499"/>
                <a:gd name="T13" fmla="*/ 521 h 635"/>
                <a:gd name="T14" fmla="*/ 90 w 499"/>
                <a:gd name="T15" fmla="*/ 567 h 635"/>
                <a:gd name="T16" fmla="*/ 113 w 499"/>
                <a:gd name="T17" fmla="*/ 589 h 635"/>
                <a:gd name="T18" fmla="*/ 136 w 499"/>
                <a:gd name="T19" fmla="*/ 635 h 635"/>
                <a:gd name="T20" fmla="*/ 181 w 499"/>
                <a:gd name="T21" fmla="*/ 589 h 635"/>
                <a:gd name="T22" fmla="*/ 181 w 499"/>
                <a:gd name="T23" fmla="*/ 544 h 635"/>
                <a:gd name="T24" fmla="*/ 204 w 499"/>
                <a:gd name="T25" fmla="*/ 521 h 635"/>
                <a:gd name="T26" fmla="*/ 249 w 499"/>
                <a:gd name="T27" fmla="*/ 476 h 635"/>
                <a:gd name="T28" fmla="*/ 227 w 499"/>
                <a:gd name="T29" fmla="*/ 430 h 635"/>
                <a:gd name="T30" fmla="*/ 385 w 499"/>
                <a:gd name="T31" fmla="*/ 204 h 635"/>
                <a:gd name="T32" fmla="*/ 408 w 499"/>
                <a:gd name="T33" fmla="*/ 181 h 635"/>
                <a:gd name="T34" fmla="*/ 408 w 499"/>
                <a:gd name="T35" fmla="*/ 158 h 635"/>
                <a:gd name="T36" fmla="*/ 476 w 499"/>
                <a:gd name="T37" fmla="*/ 90 h 635"/>
                <a:gd name="T38" fmla="*/ 499 w 499"/>
                <a:gd name="T39" fmla="*/ 68 h 635"/>
                <a:gd name="T40" fmla="*/ 453 w 499"/>
                <a:gd name="T41" fmla="*/ 45 h 635"/>
                <a:gd name="T42" fmla="*/ 408 w 499"/>
                <a:gd name="T43" fmla="*/ 68 h 635"/>
                <a:gd name="T44" fmla="*/ 363 w 499"/>
                <a:gd name="T45" fmla="*/ 45 h 635"/>
                <a:gd name="T46" fmla="*/ 363 w 499"/>
                <a:gd name="T47" fmla="*/ 22 h 635"/>
                <a:gd name="T48" fmla="*/ 317 w 499"/>
                <a:gd name="T49" fmla="*/ 22 h 635"/>
                <a:gd name="T50" fmla="*/ 272 w 499"/>
                <a:gd name="T51" fmla="*/ 0 h 635"/>
                <a:gd name="T52" fmla="*/ 204 w 499"/>
                <a:gd name="T53" fmla="*/ 90 h 635"/>
                <a:gd name="T54" fmla="*/ 136 w 499"/>
                <a:gd name="T55" fmla="*/ 113 h 635"/>
                <a:gd name="T56" fmla="*/ 158 w 499"/>
                <a:gd name="T57" fmla="*/ 181 h 635"/>
                <a:gd name="T58" fmla="*/ 136 w 499"/>
                <a:gd name="T59" fmla="*/ 226 h 635"/>
                <a:gd name="T60" fmla="*/ 136 w 499"/>
                <a:gd name="T61" fmla="*/ 294 h 635"/>
                <a:gd name="T62" fmla="*/ 68 w 499"/>
                <a:gd name="T63" fmla="*/ 272 h 635"/>
                <a:gd name="T64" fmla="*/ 0 w 499"/>
                <a:gd name="T65" fmla="*/ 27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99" h="635">
                  <a:moveTo>
                    <a:pt x="0" y="272"/>
                  </a:moveTo>
                  <a:lnTo>
                    <a:pt x="22" y="317"/>
                  </a:lnTo>
                  <a:lnTo>
                    <a:pt x="45" y="385"/>
                  </a:lnTo>
                  <a:lnTo>
                    <a:pt x="68" y="408"/>
                  </a:lnTo>
                  <a:lnTo>
                    <a:pt x="68" y="476"/>
                  </a:lnTo>
                  <a:lnTo>
                    <a:pt x="113" y="499"/>
                  </a:lnTo>
                  <a:lnTo>
                    <a:pt x="136" y="521"/>
                  </a:lnTo>
                  <a:lnTo>
                    <a:pt x="90" y="567"/>
                  </a:lnTo>
                  <a:lnTo>
                    <a:pt x="113" y="589"/>
                  </a:lnTo>
                  <a:lnTo>
                    <a:pt x="136" y="635"/>
                  </a:lnTo>
                  <a:lnTo>
                    <a:pt x="181" y="589"/>
                  </a:lnTo>
                  <a:lnTo>
                    <a:pt x="181" y="544"/>
                  </a:lnTo>
                  <a:lnTo>
                    <a:pt x="204" y="521"/>
                  </a:lnTo>
                  <a:lnTo>
                    <a:pt x="249" y="476"/>
                  </a:lnTo>
                  <a:lnTo>
                    <a:pt x="227" y="430"/>
                  </a:lnTo>
                  <a:lnTo>
                    <a:pt x="385" y="204"/>
                  </a:lnTo>
                  <a:lnTo>
                    <a:pt x="408" y="181"/>
                  </a:lnTo>
                  <a:lnTo>
                    <a:pt x="408" y="158"/>
                  </a:lnTo>
                  <a:lnTo>
                    <a:pt x="476" y="90"/>
                  </a:lnTo>
                  <a:lnTo>
                    <a:pt x="499" y="68"/>
                  </a:lnTo>
                  <a:lnTo>
                    <a:pt x="453" y="45"/>
                  </a:lnTo>
                  <a:lnTo>
                    <a:pt x="408" y="68"/>
                  </a:lnTo>
                  <a:lnTo>
                    <a:pt x="363" y="45"/>
                  </a:lnTo>
                  <a:lnTo>
                    <a:pt x="363" y="22"/>
                  </a:lnTo>
                  <a:lnTo>
                    <a:pt x="317" y="22"/>
                  </a:lnTo>
                  <a:lnTo>
                    <a:pt x="272" y="0"/>
                  </a:lnTo>
                  <a:lnTo>
                    <a:pt x="204" y="90"/>
                  </a:lnTo>
                  <a:lnTo>
                    <a:pt x="136" y="113"/>
                  </a:lnTo>
                  <a:lnTo>
                    <a:pt x="158" y="181"/>
                  </a:lnTo>
                  <a:lnTo>
                    <a:pt x="136" y="226"/>
                  </a:lnTo>
                  <a:lnTo>
                    <a:pt x="136" y="294"/>
                  </a:lnTo>
                  <a:lnTo>
                    <a:pt x="68" y="272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98" name="Freeform 62">
              <a:extLst>
                <a:ext uri="{FF2B5EF4-FFF2-40B4-BE49-F238E27FC236}">
                  <a16:creationId xmlns:a16="http://schemas.microsoft.com/office/drawing/2014/main" id="{DB37ADCE-2611-473D-9B27-F082AD22915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58" y="3379"/>
              <a:ext cx="269" cy="285"/>
            </a:xfrm>
            <a:custGeom>
              <a:avLst/>
              <a:gdLst>
                <a:gd name="T0" fmla="*/ 159 w 386"/>
                <a:gd name="T1" fmla="*/ 0 h 409"/>
                <a:gd name="T2" fmla="*/ 136 w 386"/>
                <a:gd name="T3" fmla="*/ 46 h 409"/>
                <a:gd name="T4" fmla="*/ 68 w 386"/>
                <a:gd name="T5" fmla="*/ 23 h 409"/>
                <a:gd name="T6" fmla="*/ 0 w 386"/>
                <a:gd name="T7" fmla="*/ 91 h 409"/>
                <a:gd name="T8" fmla="*/ 0 w 386"/>
                <a:gd name="T9" fmla="*/ 159 h 409"/>
                <a:gd name="T10" fmla="*/ 46 w 386"/>
                <a:gd name="T11" fmla="*/ 182 h 409"/>
                <a:gd name="T12" fmla="*/ 91 w 386"/>
                <a:gd name="T13" fmla="*/ 182 h 409"/>
                <a:gd name="T14" fmla="*/ 91 w 386"/>
                <a:gd name="T15" fmla="*/ 227 h 409"/>
                <a:gd name="T16" fmla="*/ 114 w 386"/>
                <a:gd name="T17" fmla="*/ 273 h 409"/>
                <a:gd name="T18" fmla="*/ 91 w 386"/>
                <a:gd name="T19" fmla="*/ 318 h 409"/>
                <a:gd name="T20" fmla="*/ 136 w 386"/>
                <a:gd name="T21" fmla="*/ 363 h 409"/>
                <a:gd name="T22" fmla="*/ 182 w 386"/>
                <a:gd name="T23" fmla="*/ 363 h 409"/>
                <a:gd name="T24" fmla="*/ 182 w 386"/>
                <a:gd name="T25" fmla="*/ 386 h 409"/>
                <a:gd name="T26" fmla="*/ 227 w 386"/>
                <a:gd name="T27" fmla="*/ 409 h 409"/>
                <a:gd name="T28" fmla="*/ 272 w 386"/>
                <a:gd name="T29" fmla="*/ 386 h 409"/>
                <a:gd name="T30" fmla="*/ 318 w 386"/>
                <a:gd name="T31" fmla="*/ 409 h 409"/>
                <a:gd name="T32" fmla="*/ 363 w 386"/>
                <a:gd name="T33" fmla="*/ 409 h 409"/>
                <a:gd name="T34" fmla="*/ 386 w 386"/>
                <a:gd name="T35" fmla="*/ 363 h 409"/>
                <a:gd name="T36" fmla="*/ 340 w 386"/>
                <a:gd name="T37" fmla="*/ 341 h 409"/>
                <a:gd name="T38" fmla="*/ 386 w 386"/>
                <a:gd name="T39" fmla="*/ 295 h 409"/>
                <a:gd name="T40" fmla="*/ 340 w 386"/>
                <a:gd name="T41" fmla="*/ 295 h 409"/>
                <a:gd name="T42" fmla="*/ 318 w 386"/>
                <a:gd name="T43" fmla="*/ 273 h 409"/>
                <a:gd name="T44" fmla="*/ 386 w 386"/>
                <a:gd name="T45" fmla="*/ 227 h 409"/>
                <a:gd name="T46" fmla="*/ 295 w 386"/>
                <a:gd name="T47" fmla="*/ 204 h 409"/>
                <a:gd name="T48" fmla="*/ 250 w 386"/>
                <a:gd name="T49" fmla="*/ 204 h 409"/>
                <a:gd name="T50" fmla="*/ 227 w 386"/>
                <a:gd name="T51" fmla="*/ 159 h 409"/>
                <a:gd name="T52" fmla="*/ 250 w 386"/>
                <a:gd name="T53" fmla="*/ 114 h 409"/>
                <a:gd name="T54" fmla="*/ 272 w 386"/>
                <a:gd name="T55" fmla="*/ 136 h 409"/>
                <a:gd name="T56" fmla="*/ 295 w 386"/>
                <a:gd name="T57" fmla="*/ 136 h 409"/>
                <a:gd name="T58" fmla="*/ 340 w 386"/>
                <a:gd name="T59" fmla="*/ 114 h 409"/>
                <a:gd name="T60" fmla="*/ 363 w 386"/>
                <a:gd name="T61" fmla="*/ 68 h 409"/>
                <a:gd name="T62" fmla="*/ 340 w 386"/>
                <a:gd name="T63" fmla="*/ 23 h 409"/>
                <a:gd name="T64" fmla="*/ 295 w 386"/>
                <a:gd name="T65" fmla="*/ 0 h 409"/>
                <a:gd name="T66" fmla="*/ 250 w 386"/>
                <a:gd name="T67" fmla="*/ 46 h 409"/>
                <a:gd name="T68" fmla="*/ 204 w 386"/>
                <a:gd name="T69" fmla="*/ 46 h 409"/>
                <a:gd name="T70" fmla="*/ 182 w 386"/>
                <a:gd name="T71" fmla="*/ 23 h 409"/>
                <a:gd name="T72" fmla="*/ 159 w 386"/>
                <a:gd name="T73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386" h="409">
                  <a:moveTo>
                    <a:pt x="159" y="0"/>
                  </a:moveTo>
                  <a:lnTo>
                    <a:pt x="136" y="46"/>
                  </a:lnTo>
                  <a:lnTo>
                    <a:pt x="68" y="23"/>
                  </a:lnTo>
                  <a:lnTo>
                    <a:pt x="0" y="91"/>
                  </a:lnTo>
                  <a:lnTo>
                    <a:pt x="0" y="159"/>
                  </a:lnTo>
                  <a:lnTo>
                    <a:pt x="46" y="182"/>
                  </a:lnTo>
                  <a:lnTo>
                    <a:pt x="91" y="182"/>
                  </a:lnTo>
                  <a:lnTo>
                    <a:pt x="91" y="227"/>
                  </a:lnTo>
                  <a:lnTo>
                    <a:pt x="114" y="273"/>
                  </a:lnTo>
                  <a:lnTo>
                    <a:pt x="91" y="318"/>
                  </a:lnTo>
                  <a:lnTo>
                    <a:pt x="136" y="363"/>
                  </a:lnTo>
                  <a:lnTo>
                    <a:pt x="182" y="363"/>
                  </a:lnTo>
                  <a:lnTo>
                    <a:pt x="182" y="386"/>
                  </a:lnTo>
                  <a:lnTo>
                    <a:pt x="227" y="409"/>
                  </a:lnTo>
                  <a:lnTo>
                    <a:pt x="272" y="386"/>
                  </a:lnTo>
                  <a:lnTo>
                    <a:pt x="318" y="409"/>
                  </a:lnTo>
                  <a:lnTo>
                    <a:pt x="363" y="409"/>
                  </a:lnTo>
                  <a:lnTo>
                    <a:pt x="386" y="363"/>
                  </a:lnTo>
                  <a:lnTo>
                    <a:pt x="340" y="341"/>
                  </a:lnTo>
                  <a:lnTo>
                    <a:pt x="386" y="295"/>
                  </a:lnTo>
                  <a:lnTo>
                    <a:pt x="340" y="295"/>
                  </a:lnTo>
                  <a:lnTo>
                    <a:pt x="318" y="273"/>
                  </a:lnTo>
                  <a:lnTo>
                    <a:pt x="386" y="227"/>
                  </a:lnTo>
                  <a:lnTo>
                    <a:pt x="295" y="204"/>
                  </a:lnTo>
                  <a:lnTo>
                    <a:pt x="250" y="204"/>
                  </a:lnTo>
                  <a:lnTo>
                    <a:pt x="227" y="159"/>
                  </a:lnTo>
                  <a:lnTo>
                    <a:pt x="250" y="114"/>
                  </a:lnTo>
                  <a:lnTo>
                    <a:pt x="272" y="136"/>
                  </a:lnTo>
                  <a:lnTo>
                    <a:pt x="295" y="136"/>
                  </a:lnTo>
                  <a:lnTo>
                    <a:pt x="340" y="114"/>
                  </a:lnTo>
                  <a:lnTo>
                    <a:pt x="363" y="68"/>
                  </a:lnTo>
                  <a:lnTo>
                    <a:pt x="340" y="23"/>
                  </a:lnTo>
                  <a:lnTo>
                    <a:pt x="295" y="0"/>
                  </a:lnTo>
                  <a:lnTo>
                    <a:pt x="250" y="46"/>
                  </a:lnTo>
                  <a:lnTo>
                    <a:pt x="204" y="46"/>
                  </a:lnTo>
                  <a:lnTo>
                    <a:pt x="182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399" name="Freeform 63">
              <a:extLst>
                <a:ext uri="{FF2B5EF4-FFF2-40B4-BE49-F238E27FC236}">
                  <a16:creationId xmlns:a16="http://schemas.microsoft.com/office/drawing/2014/main" id="{8AF4C670-BA41-41D0-87AA-D8BA6E240394}"/>
                </a:ext>
              </a:extLst>
            </p:cNvPr>
            <p:cNvSpPr>
              <a:spLocks/>
            </p:cNvSpPr>
            <p:nvPr/>
          </p:nvSpPr>
          <p:spPr bwMode="auto">
            <a:xfrm>
              <a:off x="953" y="3474"/>
              <a:ext cx="300" cy="348"/>
            </a:xfrm>
            <a:custGeom>
              <a:avLst/>
              <a:gdLst>
                <a:gd name="T0" fmla="*/ 114 w 431"/>
                <a:gd name="T1" fmla="*/ 46 h 499"/>
                <a:gd name="T2" fmla="*/ 227 w 431"/>
                <a:gd name="T3" fmla="*/ 0 h 499"/>
                <a:gd name="T4" fmla="*/ 318 w 431"/>
                <a:gd name="T5" fmla="*/ 114 h 499"/>
                <a:gd name="T6" fmla="*/ 341 w 431"/>
                <a:gd name="T7" fmla="*/ 68 h 499"/>
                <a:gd name="T8" fmla="*/ 341 w 431"/>
                <a:gd name="T9" fmla="*/ 46 h 499"/>
                <a:gd name="T10" fmla="*/ 386 w 431"/>
                <a:gd name="T11" fmla="*/ 46 h 499"/>
                <a:gd name="T12" fmla="*/ 386 w 431"/>
                <a:gd name="T13" fmla="*/ 68 h 499"/>
                <a:gd name="T14" fmla="*/ 386 w 431"/>
                <a:gd name="T15" fmla="*/ 91 h 499"/>
                <a:gd name="T16" fmla="*/ 409 w 431"/>
                <a:gd name="T17" fmla="*/ 137 h 499"/>
                <a:gd name="T18" fmla="*/ 386 w 431"/>
                <a:gd name="T19" fmla="*/ 182 h 499"/>
                <a:gd name="T20" fmla="*/ 431 w 431"/>
                <a:gd name="T21" fmla="*/ 227 h 499"/>
                <a:gd name="T22" fmla="*/ 386 w 431"/>
                <a:gd name="T23" fmla="*/ 205 h 499"/>
                <a:gd name="T24" fmla="*/ 318 w 431"/>
                <a:gd name="T25" fmla="*/ 295 h 499"/>
                <a:gd name="T26" fmla="*/ 250 w 431"/>
                <a:gd name="T27" fmla="*/ 318 h 499"/>
                <a:gd name="T28" fmla="*/ 272 w 431"/>
                <a:gd name="T29" fmla="*/ 386 h 499"/>
                <a:gd name="T30" fmla="*/ 250 w 431"/>
                <a:gd name="T31" fmla="*/ 431 h 499"/>
                <a:gd name="T32" fmla="*/ 250 w 431"/>
                <a:gd name="T33" fmla="*/ 499 h 499"/>
                <a:gd name="T34" fmla="*/ 182 w 431"/>
                <a:gd name="T35" fmla="*/ 477 h 499"/>
                <a:gd name="T36" fmla="*/ 114 w 431"/>
                <a:gd name="T37" fmla="*/ 477 h 499"/>
                <a:gd name="T38" fmla="*/ 91 w 431"/>
                <a:gd name="T39" fmla="*/ 431 h 499"/>
                <a:gd name="T40" fmla="*/ 0 w 431"/>
                <a:gd name="T41" fmla="*/ 409 h 499"/>
                <a:gd name="T42" fmla="*/ 68 w 431"/>
                <a:gd name="T43" fmla="*/ 341 h 499"/>
                <a:gd name="T44" fmla="*/ 114 w 431"/>
                <a:gd name="T45" fmla="*/ 318 h 499"/>
                <a:gd name="T46" fmla="*/ 114 w 431"/>
                <a:gd name="T47" fmla="*/ 273 h 499"/>
                <a:gd name="T48" fmla="*/ 182 w 431"/>
                <a:gd name="T49" fmla="*/ 250 h 499"/>
                <a:gd name="T50" fmla="*/ 159 w 431"/>
                <a:gd name="T51" fmla="*/ 227 h 499"/>
                <a:gd name="T52" fmla="*/ 91 w 431"/>
                <a:gd name="T53" fmla="*/ 227 h 499"/>
                <a:gd name="T54" fmla="*/ 159 w 431"/>
                <a:gd name="T55" fmla="*/ 205 h 499"/>
                <a:gd name="T56" fmla="*/ 159 w 431"/>
                <a:gd name="T57" fmla="*/ 137 h 499"/>
                <a:gd name="T58" fmla="*/ 136 w 431"/>
                <a:gd name="T59" fmla="*/ 137 h 499"/>
                <a:gd name="T60" fmla="*/ 136 w 431"/>
                <a:gd name="T61" fmla="*/ 114 h 499"/>
                <a:gd name="T62" fmla="*/ 114 w 431"/>
                <a:gd name="T63" fmla="*/ 91 h 499"/>
                <a:gd name="T64" fmla="*/ 136 w 431"/>
                <a:gd name="T65" fmla="*/ 46 h 499"/>
                <a:gd name="T66" fmla="*/ 114 w 431"/>
                <a:gd name="T67" fmla="*/ 46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31" h="499">
                  <a:moveTo>
                    <a:pt x="114" y="46"/>
                  </a:moveTo>
                  <a:lnTo>
                    <a:pt x="227" y="0"/>
                  </a:lnTo>
                  <a:lnTo>
                    <a:pt x="318" y="114"/>
                  </a:lnTo>
                  <a:lnTo>
                    <a:pt x="341" y="68"/>
                  </a:lnTo>
                  <a:lnTo>
                    <a:pt x="341" y="46"/>
                  </a:lnTo>
                  <a:lnTo>
                    <a:pt x="386" y="46"/>
                  </a:lnTo>
                  <a:lnTo>
                    <a:pt x="386" y="68"/>
                  </a:lnTo>
                  <a:lnTo>
                    <a:pt x="386" y="91"/>
                  </a:lnTo>
                  <a:lnTo>
                    <a:pt x="409" y="137"/>
                  </a:lnTo>
                  <a:lnTo>
                    <a:pt x="386" y="182"/>
                  </a:lnTo>
                  <a:lnTo>
                    <a:pt x="431" y="227"/>
                  </a:lnTo>
                  <a:lnTo>
                    <a:pt x="386" y="205"/>
                  </a:lnTo>
                  <a:lnTo>
                    <a:pt x="318" y="295"/>
                  </a:lnTo>
                  <a:lnTo>
                    <a:pt x="250" y="318"/>
                  </a:lnTo>
                  <a:lnTo>
                    <a:pt x="272" y="386"/>
                  </a:lnTo>
                  <a:lnTo>
                    <a:pt x="250" y="431"/>
                  </a:lnTo>
                  <a:lnTo>
                    <a:pt x="250" y="499"/>
                  </a:lnTo>
                  <a:lnTo>
                    <a:pt x="182" y="477"/>
                  </a:lnTo>
                  <a:lnTo>
                    <a:pt x="114" y="477"/>
                  </a:lnTo>
                  <a:lnTo>
                    <a:pt x="91" y="431"/>
                  </a:lnTo>
                  <a:lnTo>
                    <a:pt x="0" y="409"/>
                  </a:lnTo>
                  <a:lnTo>
                    <a:pt x="68" y="341"/>
                  </a:lnTo>
                  <a:lnTo>
                    <a:pt x="114" y="318"/>
                  </a:lnTo>
                  <a:lnTo>
                    <a:pt x="114" y="273"/>
                  </a:lnTo>
                  <a:lnTo>
                    <a:pt x="182" y="250"/>
                  </a:lnTo>
                  <a:lnTo>
                    <a:pt x="159" y="227"/>
                  </a:lnTo>
                  <a:lnTo>
                    <a:pt x="91" y="227"/>
                  </a:lnTo>
                  <a:lnTo>
                    <a:pt x="159" y="205"/>
                  </a:lnTo>
                  <a:lnTo>
                    <a:pt x="159" y="137"/>
                  </a:lnTo>
                  <a:lnTo>
                    <a:pt x="136" y="137"/>
                  </a:lnTo>
                  <a:lnTo>
                    <a:pt x="136" y="114"/>
                  </a:lnTo>
                  <a:lnTo>
                    <a:pt x="114" y="91"/>
                  </a:lnTo>
                  <a:lnTo>
                    <a:pt x="136" y="46"/>
                  </a:lnTo>
                  <a:lnTo>
                    <a:pt x="114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0" name="Freeform 64">
              <a:extLst>
                <a:ext uri="{FF2B5EF4-FFF2-40B4-BE49-F238E27FC236}">
                  <a16:creationId xmlns:a16="http://schemas.microsoft.com/office/drawing/2014/main" id="{F240BBEC-453A-4FB3-ABDE-4642695D6106}"/>
                </a:ext>
              </a:extLst>
            </p:cNvPr>
            <p:cNvSpPr>
              <a:spLocks/>
            </p:cNvSpPr>
            <p:nvPr/>
          </p:nvSpPr>
          <p:spPr bwMode="auto">
            <a:xfrm>
              <a:off x="985" y="3253"/>
              <a:ext cx="284" cy="300"/>
            </a:xfrm>
            <a:custGeom>
              <a:avLst/>
              <a:gdLst>
                <a:gd name="T0" fmla="*/ 363 w 408"/>
                <a:gd name="T1" fmla="*/ 23 h 431"/>
                <a:gd name="T2" fmla="*/ 340 w 408"/>
                <a:gd name="T3" fmla="*/ 45 h 431"/>
                <a:gd name="T4" fmla="*/ 317 w 408"/>
                <a:gd name="T5" fmla="*/ 0 h 431"/>
                <a:gd name="T6" fmla="*/ 272 w 408"/>
                <a:gd name="T7" fmla="*/ 0 h 431"/>
                <a:gd name="T8" fmla="*/ 249 w 408"/>
                <a:gd name="T9" fmla="*/ 23 h 431"/>
                <a:gd name="T10" fmla="*/ 204 w 408"/>
                <a:gd name="T11" fmla="*/ 23 h 431"/>
                <a:gd name="T12" fmla="*/ 158 w 408"/>
                <a:gd name="T13" fmla="*/ 45 h 431"/>
                <a:gd name="T14" fmla="*/ 158 w 408"/>
                <a:gd name="T15" fmla="*/ 68 h 431"/>
                <a:gd name="T16" fmla="*/ 136 w 408"/>
                <a:gd name="T17" fmla="*/ 91 h 431"/>
                <a:gd name="T18" fmla="*/ 136 w 408"/>
                <a:gd name="T19" fmla="*/ 113 h 431"/>
                <a:gd name="T20" fmla="*/ 90 w 408"/>
                <a:gd name="T21" fmla="*/ 113 h 431"/>
                <a:gd name="T22" fmla="*/ 68 w 408"/>
                <a:gd name="T23" fmla="*/ 91 h 431"/>
                <a:gd name="T24" fmla="*/ 22 w 408"/>
                <a:gd name="T25" fmla="*/ 113 h 431"/>
                <a:gd name="T26" fmla="*/ 45 w 408"/>
                <a:gd name="T27" fmla="*/ 136 h 431"/>
                <a:gd name="T28" fmla="*/ 0 w 408"/>
                <a:gd name="T29" fmla="*/ 136 h 431"/>
                <a:gd name="T30" fmla="*/ 68 w 408"/>
                <a:gd name="T31" fmla="*/ 159 h 431"/>
                <a:gd name="T32" fmla="*/ 90 w 408"/>
                <a:gd name="T33" fmla="*/ 204 h 431"/>
                <a:gd name="T34" fmla="*/ 158 w 408"/>
                <a:gd name="T35" fmla="*/ 204 h 431"/>
                <a:gd name="T36" fmla="*/ 136 w 408"/>
                <a:gd name="T37" fmla="*/ 249 h 431"/>
                <a:gd name="T38" fmla="*/ 45 w 408"/>
                <a:gd name="T39" fmla="*/ 295 h 431"/>
                <a:gd name="T40" fmla="*/ 68 w 408"/>
                <a:gd name="T41" fmla="*/ 317 h 431"/>
                <a:gd name="T42" fmla="*/ 68 w 408"/>
                <a:gd name="T43" fmla="*/ 363 h 431"/>
                <a:gd name="T44" fmla="*/ 181 w 408"/>
                <a:gd name="T45" fmla="*/ 317 h 431"/>
                <a:gd name="T46" fmla="*/ 272 w 408"/>
                <a:gd name="T47" fmla="*/ 431 h 431"/>
                <a:gd name="T48" fmla="*/ 295 w 408"/>
                <a:gd name="T49" fmla="*/ 385 h 431"/>
                <a:gd name="T50" fmla="*/ 295 w 408"/>
                <a:gd name="T51" fmla="*/ 363 h 431"/>
                <a:gd name="T52" fmla="*/ 249 w 408"/>
                <a:gd name="T53" fmla="*/ 340 h 431"/>
                <a:gd name="T54" fmla="*/ 249 w 408"/>
                <a:gd name="T55" fmla="*/ 272 h 431"/>
                <a:gd name="T56" fmla="*/ 317 w 408"/>
                <a:gd name="T57" fmla="*/ 204 h 431"/>
                <a:gd name="T58" fmla="*/ 385 w 408"/>
                <a:gd name="T59" fmla="*/ 227 h 431"/>
                <a:gd name="T60" fmla="*/ 408 w 408"/>
                <a:gd name="T61" fmla="*/ 181 h 431"/>
                <a:gd name="T62" fmla="*/ 363 w 408"/>
                <a:gd name="T63" fmla="*/ 159 h 431"/>
                <a:gd name="T64" fmla="*/ 363 w 408"/>
                <a:gd name="T65" fmla="*/ 136 h 431"/>
                <a:gd name="T66" fmla="*/ 340 w 408"/>
                <a:gd name="T67" fmla="*/ 113 h 431"/>
                <a:gd name="T68" fmla="*/ 363 w 408"/>
                <a:gd name="T69" fmla="*/ 91 h 431"/>
                <a:gd name="T70" fmla="*/ 340 w 408"/>
                <a:gd name="T71" fmla="*/ 68 h 431"/>
                <a:gd name="T72" fmla="*/ 385 w 408"/>
                <a:gd name="T73" fmla="*/ 23 h 431"/>
                <a:gd name="T74" fmla="*/ 363 w 408"/>
                <a:gd name="T75" fmla="*/ 23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08" h="431">
                  <a:moveTo>
                    <a:pt x="363" y="23"/>
                  </a:moveTo>
                  <a:lnTo>
                    <a:pt x="340" y="45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49" y="23"/>
                  </a:lnTo>
                  <a:lnTo>
                    <a:pt x="204" y="23"/>
                  </a:lnTo>
                  <a:lnTo>
                    <a:pt x="158" y="45"/>
                  </a:lnTo>
                  <a:lnTo>
                    <a:pt x="158" y="68"/>
                  </a:lnTo>
                  <a:lnTo>
                    <a:pt x="136" y="91"/>
                  </a:lnTo>
                  <a:lnTo>
                    <a:pt x="136" y="113"/>
                  </a:lnTo>
                  <a:lnTo>
                    <a:pt x="90" y="113"/>
                  </a:lnTo>
                  <a:lnTo>
                    <a:pt x="68" y="91"/>
                  </a:lnTo>
                  <a:lnTo>
                    <a:pt x="22" y="113"/>
                  </a:lnTo>
                  <a:lnTo>
                    <a:pt x="45" y="136"/>
                  </a:lnTo>
                  <a:lnTo>
                    <a:pt x="0" y="136"/>
                  </a:lnTo>
                  <a:lnTo>
                    <a:pt x="68" y="159"/>
                  </a:lnTo>
                  <a:lnTo>
                    <a:pt x="90" y="204"/>
                  </a:lnTo>
                  <a:lnTo>
                    <a:pt x="158" y="204"/>
                  </a:lnTo>
                  <a:lnTo>
                    <a:pt x="136" y="249"/>
                  </a:lnTo>
                  <a:lnTo>
                    <a:pt x="45" y="295"/>
                  </a:lnTo>
                  <a:lnTo>
                    <a:pt x="68" y="317"/>
                  </a:lnTo>
                  <a:lnTo>
                    <a:pt x="68" y="363"/>
                  </a:lnTo>
                  <a:lnTo>
                    <a:pt x="181" y="317"/>
                  </a:lnTo>
                  <a:lnTo>
                    <a:pt x="272" y="431"/>
                  </a:lnTo>
                  <a:lnTo>
                    <a:pt x="295" y="385"/>
                  </a:lnTo>
                  <a:lnTo>
                    <a:pt x="295" y="363"/>
                  </a:lnTo>
                  <a:lnTo>
                    <a:pt x="249" y="340"/>
                  </a:lnTo>
                  <a:lnTo>
                    <a:pt x="249" y="272"/>
                  </a:lnTo>
                  <a:lnTo>
                    <a:pt x="317" y="204"/>
                  </a:lnTo>
                  <a:lnTo>
                    <a:pt x="385" y="227"/>
                  </a:lnTo>
                  <a:lnTo>
                    <a:pt x="408" y="181"/>
                  </a:lnTo>
                  <a:lnTo>
                    <a:pt x="363" y="159"/>
                  </a:lnTo>
                  <a:lnTo>
                    <a:pt x="363" y="136"/>
                  </a:lnTo>
                  <a:lnTo>
                    <a:pt x="340" y="113"/>
                  </a:lnTo>
                  <a:lnTo>
                    <a:pt x="363" y="91"/>
                  </a:lnTo>
                  <a:lnTo>
                    <a:pt x="340" y="68"/>
                  </a:lnTo>
                  <a:lnTo>
                    <a:pt x="385" y="23"/>
                  </a:lnTo>
                  <a:lnTo>
                    <a:pt x="363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1" name="Freeform 65">
              <a:extLst>
                <a:ext uri="{FF2B5EF4-FFF2-40B4-BE49-F238E27FC236}">
                  <a16:creationId xmlns:a16="http://schemas.microsoft.com/office/drawing/2014/main" id="{29612D0C-49B1-43A6-AD08-2B97FEC9668A}"/>
                </a:ext>
              </a:extLst>
            </p:cNvPr>
            <p:cNvSpPr>
              <a:spLocks/>
            </p:cNvSpPr>
            <p:nvPr/>
          </p:nvSpPr>
          <p:spPr bwMode="auto">
            <a:xfrm>
              <a:off x="890" y="3316"/>
              <a:ext cx="205" cy="205"/>
            </a:xfrm>
            <a:custGeom>
              <a:avLst/>
              <a:gdLst>
                <a:gd name="T0" fmla="*/ 22 w 294"/>
                <a:gd name="T1" fmla="*/ 90 h 294"/>
                <a:gd name="T2" fmla="*/ 0 w 294"/>
                <a:gd name="T3" fmla="*/ 136 h 294"/>
                <a:gd name="T4" fmla="*/ 68 w 294"/>
                <a:gd name="T5" fmla="*/ 181 h 294"/>
                <a:gd name="T6" fmla="*/ 68 w 294"/>
                <a:gd name="T7" fmla="*/ 249 h 294"/>
                <a:gd name="T8" fmla="*/ 113 w 294"/>
                <a:gd name="T9" fmla="*/ 294 h 294"/>
                <a:gd name="T10" fmla="*/ 113 w 294"/>
                <a:gd name="T11" fmla="*/ 204 h 294"/>
                <a:gd name="T12" fmla="*/ 158 w 294"/>
                <a:gd name="T13" fmla="*/ 181 h 294"/>
                <a:gd name="T14" fmla="*/ 181 w 294"/>
                <a:gd name="T15" fmla="*/ 204 h 294"/>
                <a:gd name="T16" fmla="*/ 272 w 294"/>
                <a:gd name="T17" fmla="*/ 158 h 294"/>
                <a:gd name="T18" fmla="*/ 294 w 294"/>
                <a:gd name="T19" fmla="*/ 112 h 294"/>
                <a:gd name="T20" fmla="*/ 226 w 294"/>
                <a:gd name="T21" fmla="*/ 113 h 294"/>
                <a:gd name="T22" fmla="*/ 204 w 294"/>
                <a:gd name="T23" fmla="*/ 68 h 294"/>
                <a:gd name="T24" fmla="*/ 136 w 294"/>
                <a:gd name="T25" fmla="*/ 45 h 294"/>
                <a:gd name="T26" fmla="*/ 113 w 294"/>
                <a:gd name="T27" fmla="*/ 68 h 294"/>
                <a:gd name="T28" fmla="*/ 90 w 294"/>
                <a:gd name="T29" fmla="*/ 45 h 294"/>
                <a:gd name="T30" fmla="*/ 90 w 294"/>
                <a:gd name="T31" fmla="*/ 22 h 294"/>
                <a:gd name="T32" fmla="*/ 68 w 294"/>
                <a:gd name="T33" fmla="*/ 0 h 294"/>
                <a:gd name="T34" fmla="*/ 45 w 294"/>
                <a:gd name="T35" fmla="*/ 22 h 294"/>
                <a:gd name="T36" fmla="*/ 22 w 294"/>
                <a:gd name="T37" fmla="*/ 45 h 294"/>
                <a:gd name="T38" fmla="*/ 68 w 294"/>
                <a:gd name="T39" fmla="*/ 68 h 294"/>
                <a:gd name="T40" fmla="*/ 45 w 294"/>
                <a:gd name="T41" fmla="*/ 90 h 294"/>
                <a:gd name="T42" fmla="*/ 45 w 294"/>
                <a:gd name="T43" fmla="*/ 113 h 294"/>
                <a:gd name="T44" fmla="*/ 22 w 294"/>
                <a:gd name="T45" fmla="*/ 113 h 294"/>
                <a:gd name="T46" fmla="*/ 22 w 294"/>
                <a:gd name="T47" fmla="*/ 90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94" h="294">
                  <a:moveTo>
                    <a:pt x="22" y="90"/>
                  </a:moveTo>
                  <a:lnTo>
                    <a:pt x="0" y="136"/>
                  </a:lnTo>
                  <a:lnTo>
                    <a:pt x="68" y="181"/>
                  </a:lnTo>
                  <a:lnTo>
                    <a:pt x="68" y="249"/>
                  </a:lnTo>
                  <a:lnTo>
                    <a:pt x="113" y="294"/>
                  </a:lnTo>
                  <a:lnTo>
                    <a:pt x="113" y="204"/>
                  </a:lnTo>
                  <a:lnTo>
                    <a:pt x="158" y="181"/>
                  </a:lnTo>
                  <a:lnTo>
                    <a:pt x="181" y="204"/>
                  </a:lnTo>
                  <a:lnTo>
                    <a:pt x="272" y="158"/>
                  </a:lnTo>
                  <a:lnTo>
                    <a:pt x="294" y="112"/>
                  </a:lnTo>
                  <a:lnTo>
                    <a:pt x="226" y="113"/>
                  </a:lnTo>
                  <a:lnTo>
                    <a:pt x="204" y="68"/>
                  </a:lnTo>
                  <a:lnTo>
                    <a:pt x="136" y="45"/>
                  </a:lnTo>
                  <a:lnTo>
                    <a:pt x="113" y="68"/>
                  </a:lnTo>
                  <a:lnTo>
                    <a:pt x="90" y="45"/>
                  </a:lnTo>
                  <a:lnTo>
                    <a:pt x="90" y="22"/>
                  </a:lnTo>
                  <a:lnTo>
                    <a:pt x="68" y="0"/>
                  </a:lnTo>
                  <a:lnTo>
                    <a:pt x="45" y="22"/>
                  </a:lnTo>
                  <a:lnTo>
                    <a:pt x="22" y="45"/>
                  </a:lnTo>
                  <a:lnTo>
                    <a:pt x="68" y="68"/>
                  </a:lnTo>
                  <a:lnTo>
                    <a:pt x="45" y="90"/>
                  </a:lnTo>
                  <a:lnTo>
                    <a:pt x="45" y="113"/>
                  </a:lnTo>
                  <a:lnTo>
                    <a:pt x="22" y="113"/>
                  </a:lnTo>
                  <a:lnTo>
                    <a:pt x="22" y="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2" name="Freeform 66">
              <a:extLst>
                <a:ext uri="{FF2B5EF4-FFF2-40B4-BE49-F238E27FC236}">
                  <a16:creationId xmlns:a16="http://schemas.microsoft.com/office/drawing/2014/main" id="{13FE08F3-24D3-4564-93AC-0F7A5C96BEE1}"/>
                </a:ext>
              </a:extLst>
            </p:cNvPr>
            <p:cNvSpPr>
              <a:spLocks/>
            </p:cNvSpPr>
            <p:nvPr/>
          </p:nvSpPr>
          <p:spPr bwMode="auto">
            <a:xfrm>
              <a:off x="2739" y="2558"/>
              <a:ext cx="379" cy="426"/>
            </a:xfrm>
            <a:custGeom>
              <a:avLst/>
              <a:gdLst>
                <a:gd name="T0" fmla="*/ 386 w 544"/>
                <a:gd name="T1" fmla="*/ 227 h 612"/>
                <a:gd name="T2" fmla="*/ 340 w 544"/>
                <a:gd name="T3" fmla="*/ 227 h 612"/>
                <a:gd name="T4" fmla="*/ 295 w 544"/>
                <a:gd name="T5" fmla="*/ 272 h 612"/>
                <a:gd name="T6" fmla="*/ 250 w 544"/>
                <a:gd name="T7" fmla="*/ 363 h 612"/>
                <a:gd name="T8" fmla="*/ 227 w 544"/>
                <a:gd name="T9" fmla="*/ 476 h 612"/>
                <a:gd name="T10" fmla="*/ 204 w 544"/>
                <a:gd name="T11" fmla="*/ 522 h 612"/>
                <a:gd name="T12" fmla="*/ 227 w 544"/>
                <a:gd name="T13" fmla="*/ 544 h 612"/>
                <a:gd name="T14" fmla="*/ 159 w 544"/>
                <a:gd name="T15" fmla="*/ 612 h 612"/>
                <a:gd name="T16" fmla="*/ 114 w 544"/>
                <a:gd name="T17" fmla="*/ 612 h 612"/>
                <a:gd name="T18" fmla="*/ 114 w 544"/>
                <a:gd name="T19" fmla="*/ 567 h 612"/>
                <a:gd name="T20" fmla="*/ 45 w 544"/>
                <a:gd name="T21" fmla="*/ 544 h 612"/>
                <a:gd name="T22" fmla="*/ 0 w 544"/>
                <a:gd name="T23" fmla="*/ 476 h 612"/>
                <a:gd name="T24" fmla="*/ 23 w 544"/>
                <a:gd name="T25" fmla="*/ 454 h 612"/>
                <a:gd name="T26" fmla="*/ 68 w 544"/>
                <a:gd name="T27" fmla="*/ 454 h 612"/>
                <a:gd name="T28" fmla="*/ 159 w 544"/>
                <a:gd name="T29" fmla="*/ 386 h 612"/>
                <a:gd name="T30" fmla="*/ 250 w 544"/>
                <a:gd name="T31" fmla="*/ 295 h 612"/>
                <a:gd name="T32" fmla="*/ 272 w 544"/>
                <a:gd name="T33" fmla="*/ 227 h 612"/>
                <a:gd name="T34" fmla="*/ 295 w 544"/>
                <a:gd name="T35" fmla="*/ 204 h 612"/>
                <a:gd name="T36" fmla="*/ 272 w 544"/>
                <a:gd name="T37" fmla="*/ 181 h 612"/>
                <a:gd name="T38" fmla="*/ 295 w 544"/>
                <a:gd name="T39" fmla="*/ 136 h 612"/>
                <a:gd name="T40" fmla="*/ 272 w 544"/>
                <a:gd name="T41" fmla="*/ 113 h 612"/>
                <a:gd name="T42" fmla="*/ 295 w 544"/>
                <a:gd name="T43" fmla="*/ 68 h 612"/>
                <a:gd name="T44" fmla="*/ 318 w 544"/>
                <a:gd name="T45" fmla="*/ 45 h 612"/>
                <a:gd name="T46" fmla="*/ 363 w 544"/>
                <a:gd name="T47" fmla="*/ 23 h 612"/>
                <a:gd name="T48" fmla="*/ 386 w 544"/>
                <a:gd name="T49" fmla="*/ 45 h 612"/>
                <a:gd name="T50" fmla="*/ 454 w 544"/>
                <a:gd name="T51" fmla="*/ 23 h 612"/>
                <a:gd name="T52" fmla="*/ 544 w 544"/>
                <a:gd name="T53" fmla="*/ 0 h 612"/>
                <a:gd name="T54" fmla="*/ 544 w 544"/>
                <a:gd name="T55" fmla="*/ 45 h 612"/>
                <a:gd name="T56" fmla="*/ 499 w 544"/>
                <a:gd name="T57" fmla="*/ 45 h 612"/>
                <a:gd name="T58" fmla="*/ 476 w 544"/>
                <a:gd name="T59" fmla="*/ 68 h 612"/>
                <a:gd name="T60" fmla="*/ 476 w 544"/>
                <a:gd name="T61" fmla="*/ 113 h 612"/>
                <a:gd name="T62" fmla="*/ 431 w 544"/>
                <a:gd name="T63" fmla="*/ 91 h 612"/>
                <a:gd name="T64" fmla="*/ 386 w 544"/>
                <a:gd name="T65" fmla="*/ 136 h 612"/>
                <a:gd name="T66" fmla="*/ 363 w 544"/>
                <a:gd name="T67" fmla="*/ 113 h 612"/>
                <a:gd name="T68" fmla="*/ 318 w 544"/>
                <a:gd name="T69" fmla="*/ 136 h 612"/>
                <a:gd name="T70" fmla="*/ 340 w 544"/>
                <a:gd name="T71" fmla="*/ 159 h 612"/>
                <a:gd name="T72" fmla="*/ 318 w 544"/>
                <a:gd name="T73" fmla="*/ 181 h 612"/>
                <a:gd name="T74" fmla="*/ 340 w 544"/>
                <a:gd name="T75" fmla="*/ 181 h 612"/>
                <a:gd name="T76" fmla="*/ 363 w 544"/>
                <a:gd name="T77" fmla="*/ 204 h 612"/>
                <a:gd name="T78" fmla="*/ 386 w 544"/>
                <a:gd name="T79" fmla="*/ 204 h 612"/>
                <a:gd name="T80" fmla="*/ 386 w 544"/>
                <a:gd name="T81" fmla="*/ 227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544" h="612">
                  <a:moveTo>
                    <a:pt x="386" y="227"/>
                  </a:moveTo>
                  <a:lnTo>
                    <a:pt x="340" y="227"/>
                  </a:lnTo>
                  <a:lnTo>
                    <a:pt x="295" y="272"/>
                  </a:lnTo>
                  <a:lnTo>
                    <a:pt x="250" y="363"/>
                  </a:lnTo>
                  <a:lnTo>
                    <a:pt x="227" y="476"/>
                  </a:lnTo>
                  <a:lnTo>
                    <a:pt x="204" y="522"/>
                  </a:lnTo>
                  <a:lnTo>
                    <a:pt x="227" y="544"/>
                  </a:lnTo>
                  <a:lnTo>
                    <a:pt x="159" y="612"/>
                  </a:lnTo>
                  <a:lnTo>
                    <a:pt x="114" y="612"/>
                  </a:lnTo>
                  <a:lnTo>
                    <a:pt x="114" y="567"/>
                  </a:lnTo>
                  <a:lnTo>
                    <a:pt x="45" y="544"/>
                  </a:lnTo>
                  <a:lnTo>
                    <a:pt x="0" y="476"/>
                  </a:lnTo>
                  <a:lnTo>
                    <a:pt x="23" y="454"/>
                  </a:lnTo>
                  <a:lnTo>
                    <a:pt x="68" y="454"/>
                  </a:lnTo>
                  <a:lnTo>
                    <a:pt x="159" y="386"/>
                  </a:lnTo>
                  <a:lnTo>
                    <a:pt x="250" y="295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272" y="181"/>
                  </a:lnTo>
                  <a:lnTo>
                    <a:pt x="295" y="136"/>
                  </a:lnTo>
                  <a:lnTo>
                    <a:pt x="272" y="113"/>
                  </a:lnTo>
                  <a:lnTo>
                    <a:pt x="295" y="68"/>
                  </a:lnTo>
                  <a:lnTo>
                    <a:pt x="318" y="45"/>
                  </a:lnTo>
                  <a:lnTo>
                    <a:pt x="363" y="23"/>
                  </a:lnTo>
                  <a:lnTo>
                    <a:pt x="386" y="45"/>
                  </a:lnTo>
                  <a:lnTo>
                    <a:pt x="454" y="23"/>
                  </a:lnTo>
                  <a:lnTo>
                    <a:pt x="544" y="0"/>
                  </a:lnTo>
                  <a:lnTo>
                    <a:pt x="544" y="45"/>
                  </a:lnTo>
                  <a:lnTo>
                    <a:pt x="499" y="45"/>
                  </a:lnTo>
                  <a:lnTo>
                    <a:pt x="476" y="68"/>
                  </a:lnTo>
                  <a:lnTo>
                    <a:pt x="476" y="113"/>
                  </a:lnTo>
                  <a:lnTo>
                    <a:pt x="431" y="91"/>
                  </a:lnTo>
                  <a:lnTo>
                    <a:pt x="386" y="136"/>
                  </a:lnTo>
                  <a:lnTo>
                    <a:pt x="363" y="113"/>
                  </a:lnTo>
                  <a:lnTo>
                    <a:pt x="318" y="136"/>
                  </a:lnTo>
                  <a:lnTo>
                    <a:pt x="340" y="159"/>
                  </a:lnTo>
                  <a:lnTo>
                    <a:pt x="318" y="181"/>
                  </a:lnTo>
                  <a:lnTo>
                    <a:pt x="340" y="181"/>
                  </a:lnTo>
                  <a:lnTo>
                    <a:pt x="363" y="204"/>
                  </a:lnTo>
                  <a:lnTo>
                    <a:pt x="386" y="204"/>
                  </a:lnTo>
                  <a:lnTo>
                    <a:pt x="386" y="22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3" name="Freeform 67">
              <a:extLst>
                <a:ext uri="{FF2B5EF4-FFF2-40B4-BE49-F238E27FC236}">
                  <a16:creationId xmlns:a16="http://schemas.microsoft.com/office/drawing/2014/main" id="{FB14B90D-0274-4626-8745-504D9526E3E9}"/>
                </a:ext>
              </a:extLst>
            </p:cNvPr>
            <p:cNvSpPr>
              <a:spLocks/>
            </p:cNvSpPr>
            <p:nvPr/>
          </p:nvSpPr>
          <p:spPr bwMode="auto">
            <a:xfrm>
              <a:off x="858" y="3632"/>
              <a:ext cx="142" cy="95"/>
            </a:xfrm>
            <a:custGeom>
              <a:avLst/>
              <a:gdLst>
                <a:gd name="T0" fmla="*/ 91 w 204"/>
                <a:gd name="T1" fmla="*/ 46 h 136"/>
                <a:gd name="T2" fmla="*/ 159 w 204"/>
                <a:gd name="T3" fmla="*/ 23 h 136"/>
                <a:gd name="T4" fmla="*/ 204 w 204"/>
                <a:gd name="T5" fmla="*/ 46 h 136"/>
                <a:gd name="T6" fmla="*/ 182 w 204"/>
                <a:gd name="T7" fmla="*/ 91 h 136"/>
                <a:gd name="T8" fmla="*/ 159 w 204"/>
                <a:gd name="T9" fmla="*/ 68 h 136"/>
                <a:gd name="T10" fmla="*/ 114 w 204"/>
                <a:gd name="T11" fmla="*/ 68 h 136"/>
                <a:gd name="T12" fmla="*/ 91 w 204"/>
                <a:gd name="T13" fmla="*/ 91 h 136"/>
                <a:gd name="T14" fmla="*/ 23 w 204"/>
                <a:gd name="T15" fmla="*/ 136 h 136"/>
                <a:gd name="T16" fmla="*/ 0 w 204"/>
                <a:gd name="T17" fmla="*/ 114 h 136"/>
                <a:gd name="T18" fmla="*/ 23 w 204"/>
                <a:gd name="T19" fmla="*/ 91 h 136"/>
                <a:gd name="T20" fmla="*/ 0 w 204"/>
                <a:gd name="T21" fmla="*/ 68 h 136"/>
                <a:gd name="T22" fmla="*/ 68 w 204"/>
                <a:gd name="T23" fmla="*/ 0 h 136"/>
                <a:gd name="T24" fmla="*/ 114 w 204"/>
                <a:gd name="T25" fmla="*/ 0 h 136"/>
                <a:gd name="T26" fmla="*/ 91 w 204"/>
                <a:gd name="T27" fmla="*/ 4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04" h="136">
                  <a:moveTo>
                    <a:pt x="91" y="46"/>
                  </a:moveTo>
                  <a:lnTo>
                    <a:pt x="159" y="23"/>
                  </a:lnTo>
                  <a:lnTo>
                    <a:pt x="204" y="46"/>
                  </a:lnTo>
                  <a:lnTo>
                    <a:pt x="182" y="91"/>
                  </a:lnTo>
                  <a:lnTo>
                    <a:pt x="159" y="68"/>
                  </a:lnTo>
                  <a:lnTo>
                    <a:pt x="114" y="68"/>
                  </a:lnTo>
                  <a:lnTo>
                    <a:pt x="91" y="91"/>
                  </a:lnTo>
                  <a:lnTo>
                    <a:pt x="23" y="136"/>
                  </a:lnTo>
                  <a:lnTo>
                    <a:pt x="0" y="114"/>
                  </a:lnTo>
                  <a:lnTo>
                    <a:pt x="23" y="91"/>
                  </a:lnTo>
                  <a:lnTo>
                    <a:pt x="0" y="68"/>
                  </a:lnTo>
                  <a:lnTo>
                    <a:pt x="68" y="0"/>
                  </a:lnTo>
                  <a:lnTo>
                    <a:pt x="114" y="0"/>
                  </a:lnTo>
                  <a:lnTo>
                    <a:pt x="91" y="4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4" name="Freeform 68">
              <a:extLst>
                <a:ext uri="{FF2B5EF4-FFF2-40B4-BE49-F238E27FC236}">
                  <a16:creationId xmlns:a16="http://schemas.microsoft.com/office/drawing/2014/main" id="{036CCAF1-8455-48D3-81C9-C2277BD2D46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7" y="3348"/>
              <a:ext cx="173" cy="269"/>
            </a:xfrm>
            <a:custGeom>
              <a:avLst/>
              <a:gdLst>
                <a:gd name="T0" fmla="*/ 204 w 249"/>
                <a:gd name="T1" fmla="*/ 249 h 386"/>
                <a:gd name="T2" fmla="*/ 159 w 249"/>
                <a:gd name="T3" fmla="*/ 204 h 386"/>
                <a:gd name="T4" fmla="*/ 159 w 249"/>
                <a:gd name="T5" fmla="*/ 136 h 386"/>
                <a:gd name="T6" fmla="*/ 91 w 249"/>
                <a:gd name="T7" fmla="*/ 91 h 386"/>
                <a:gd name="T8" fmla="*/ 113 w 249"/>
                <a:gd name="T9" fmla="*/ 45 h 386"/>
                <a:gd name="T10" fmla="*/ 91 w 249"/>
                <a:gd name="T11" fmla="*/ 23 h 386"/>
                <a:gd name="T12" fmla="*/ 68 w 249"/>
                <a:gd name="T13" fmla="*/ 23 h 386"/>
                <a:gd name="T14" fmla="*/ 23 w 249"/>
                <a:gd name="T15" fmla="*/ 0 h 386"/>
                <a:gd name="T16" fmla="*/ 23 w 249"/>
                <a:gd name="T17" fmla="*/ 23 h 386"/>
                <a:gd name="T18" fmla="*/ 45 w 249"/>
                <a:gd name="T19" fmla="*/ 45 h 386"/>
                <a:gd name="T20" fmla="*/ 23 w 249"/>
                <a:gd name="T21" fmla="*/ 68 h 386"/>
                <a:gd name="T22" fmla="*/ 45 w 249"/>
                <a:gd name="T23" fmla="*/ 113 h 386"/>
                <a:gd name="T24" fmla="*/ 91 w 249"/>
                <a:gd name="T25" fmla="*/ 113 h 386"/>
                <a:gd name="T26" fmla="*/ 68 w 249"/>
                <a:gd name="T27" fmla="*/ 136 h 386"/>
                <a:gd name="T28" fmla="*/ 113 w 249"/>
                <a:gd name="T29" fmla="*/ 159 h 386"/>
                <a:gd name="T30" fmla="*/ 136 w 249"/>
                <a:gd name="T31" fmla="*/ 204 h 386"/>
                <a:gd name="T32" fmla="*/ 113 w 249"/>
                <a:gd name="T33" fmla="*/ 227 h 386"/>
                <a:gd name="T34" fmla="*/ 136 w 249"/>
                <a:gd name="T35" fmla="*/ 272 h 386"/>
                <a:gd name="T36" fmla="*/ 113 w 249"/>
                <a:gd name="T37" fmla="*/ 272 h 386"/>
                <a:gd name="T38" fmla="*/ 91 w 249"/>
                <a:gd name="T39" fmla="*/ 249 h 386"/>
                <a:gd name="T40" fmla="*/ 68 w 249"/>
                <a:gd name="T41" fmla="*/ 272 h 386"/>
                <a:gd name="T42" fmla="*/ 45 w 249"/>
                <a:gd name="T43" fmla="*/ 227 h 386"/>
                <a:gd name="T44" fmla="*/ 68 w 249"/>
                <a:gd name="T45" fmla="*/ 204 h 386"/>
                <a:gd name="T46" fmla="*/ 68 w 249"/>
                <a:gd name="T47" fmla="*/ 181 h 386"/>
                <a:gd name="T48" fmla="*/ 45 w 249"/>
                <a:gd name="T49" fmla="*/ 181 h 386"/>
                <a:gd name="T50" fmla="*/ 68 w 249"/>
                <a:gd name="T51" fmla="*/ 159 h 386"/>
                <a:gd name="T52" fmla="*/ 45 w 249"/>
                <a:gd name="T53" fmla="*/ 136 h 386"/>
                <a:gd name="T54" fmla="*/ 0 w 249"/>
                <a:gd name="T55" fmla="*/ 204 h 386"/>
                <a:gd name="T56" fmla="*/ 23 w 249"/>
                <a:gd name="T57" fmla="*/ 249 h 386"/>
                <a:gd name="T58" fmla="*/ 45 w 249"/>
                <a:gd name="T59" fmla="*/ 249 h 386"/>
                <a:gd name="T60" fmla="*/ 45 w 249"/>
                <a:gd name="T61" fmla="*/ 295 h 386"/>
                <a:gd name="T62" fmla="*/ 68 w 249"/>
                <a:gd name="T63" fmla="*/ 318 h 386"/>
                <a:gd name="T64" fmla="*/ 23 w 249"/>
                <a:gd name="T65" fmla="*/ 363 h 386"/>
                <a:gd name="T66" fmla="*/ 68 w 249"/>
                <a:gd name="T67" fmla="*/ 340 h 386"/>
                <a:gd name="T68" fmla="*/ 91 w 249"/>
                <a:gd name="T69" fmla="*/ 295 h 386"/>
                <a:gd name="T70" fmla="*/ 113 w 249"/>
                <a:gd name="T71" fmla="*/ 318 h 386"/>
                <a:gd name="T72" fmla="*/ 159 w 249"/>
                <a:gd name="T73" fmla="*/ 295 h 386"/>
                <a:gd name="T74" fmla="*/ 181 w 249"/>
                <a:gd name="T75" fmla="*/ 318 h 386"/>
                <a:gd name="T76" fmla="*/ 181 w 249"/>
                <a:gd name="T77" fmla="*/ 340 h 386"/>
                <a:gd name="T78" fmla="*/ 159 w 249"/>
                <a:gd name="T79" fmla="*/ 363 h 386"/>
                <a:gd name="T80" fmla="*/ 181 w 249"/>
                <a:gd name="T81" fmla="*/ 386 h 386"/>
                <a:gd name="T82" fmla="*/ 204 w 249"/>
                <a:gd name="T83" fmla="*/ 363 h 386"/>
                <a:gd name="T84" fmla="*/ 227 w 249"/>
                <a:gd name="T85" fmla="*/ 363 h 386"/>
                <a:gd name="T86" fmla="*/ 249 w 249"/>
                <a:gd name="T87" fmla="*/ 318 h 386"/>
                <a:gd name="T88" fmla="*/ 249 w 249"/>
                <a:gd name="T89" fmla="*/ 272 h 386"/>
                <a:gd name="T90" fmla="*/ 227 w 249"/>
                <a:gd name="T91" fmla="*/ 295 h 386"/>
                <a:gd name="T92" fmla="*/ 181 w 249"/>
                <a:gd name="T93" fmla="*/ 295 h 386"/>
                <a:gd name="T94" fmla="*/ 159 w 249"/>
                <a:gd name="T95" fmla="*/ 272 h 386"/>
                <a:gd name="T96" fmla="*/ 204 w 249"/>
                <a:gd name="T97" fmla="*/ 249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49" h="386">
                  <a:moveTo>
                    <a:pt x="204" y="249"/>
                  </a:moveTo>
                  <a:lnTo>
                    <a:pt x="159" y="204"/>
                  </a:lnTo>
                  <a:lnTo>
                    <a:pt x="159" y="136"/>
                  </a:lnTo>
                  <a:lnTo>
                    <a:pt x="91" y="91"/>
                  </a:lnTo>
                  <a:lnTo>
                    <a:pt x="113" y="45"/>
                  </a:lnTo>
                  <a:lnTo>
                    <a:pt x="91" y="23"/>
                  </a:lnTo>
                  <a:lnTo>
                    <a:pt x="68" y="23"/>
                  </a:lnTo>
                  <a:lnTo>
                    <a:pt x="23" y="0"/>
                  </a:lnTo>
                  <a:lnTo>
                    <a:pt x="23" y="23"/>
                  </a:lnTo>
                  <a:lnTo>
                    <a:pt x="45" y="45"/>
                  </a:lnTo>
                  <a:lnTo>
                    <a:pt x="23" y="68"/>
                  </a:lnTo>
                  <a:lnTo>
                    <a:pt x="45" y="113"/>
                  </a:lnTo>
                  <a:lnTo>
                    <a:pt x="91" y="113"/>
                  </a:lnTo>
                  <a:lnTo>
                    <a:pt x="68" y="136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13" y="227"/>
                  </a:lnTo>
                  <a:lnTo>
                    <a:pt x="136" y="272"/>
                  </a:lnTo>
                  <a:lnTo>
                    <a:pt x="113" y="272"/>
                  </a:lnTo>
                  <a:lnTo>
                    <a:pt x="91" y="249"/>
                  </a:lnTo>
                  <a:lnTo>
                    <a:pt x="68" y="272"/>
                  </a:lnTo>
                  <a:lnTo>
                    <a:pt x="45" y="227"/>
                  </a:lnTo>
                  <a:lnTo>
                    <a:pt x="68" y="204"/>
                  </a:lnTo>
                  <a:lnTo>
                    <a:pt x="68" y="181"/>
                  </a:lnTo>
                  <a:lnTo>
                    <a:pt x="45" y="181"/>
                  </a:lnTo>
                  <a:lnTo>
                    <a:pt x="68" y="159"/>
                  </a:lnTo>
                  <a:lnTo>
                    <a:pt x="45" y="136"/>
                  </a:lnTo>
                  <a:lnTo>
                    <a:pt x="0" y="204"/>
                  </a:lnTo>
                  <a:lnTo>
                    <a:pt x="23" y="249"/>
                  </a:lnTo>
                  <a:lnTo>
                    <a:pt x="45" y="249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23" y="363"/>
                  </a:lnTo>
                  <a:lnTo>
                    <a:pt x="68" y="340"/>
                  </a:lnTo>
                  <a:lnTo>
                    <a:pt x="91" y="295"/>
                  </a:lnTo>
                  <a:lnTo>
                    <a:pt x="113" y="318"/>
                  </a:lnTo>
                  <a:lnTo>
                    <a:pt x="159" y="295"/>
                  </a:lnTo>
                  <a:lnTo>
                    <a:pt x="181" y="318"/>
                  </a:lnTo>
                  <a:lnTo>
                    <a:pt x="181" y="340"/>
                  </a:lnTo>
                  <a:lnTo>
                    <a:pt x="159" y="363"/>
                  </a:lnTo>
                  <a:lnTo>
                    <a:pt x="181" y="386"/>
                  </a:lnTo>
                  <a:lnTo>
                    <a:pt x="204" y="363"/>
                  </a:lnTo>
                  <a:lnTo>
                    <a:pt x="227" y="363"/>
                  </a:lnTo>
                  <a:lnTo>
                    <a:pt x="249" y="318"/>
                  </a:lnTo>
                  <a:lnTo>
                    <a:pt x="249" y="272"/>
                  </a:lnTo>
                  <a:lnTo>
                    <a:pt x="227" y="295"/>
                  </a:lnTo>
                  <a:lnTo>
                    <a:pt x="181" y="295"/>
                  </a:lnTo>
                  <a:lnTo>
                    <a:pt x="159" y="272"/>
                  </a:lnTo>
                  <a:lnTo>
                    <a:pt x="204" y="2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5" name="Freeform 69">
              <a:extLst>
                <a:ext uri="{FF2B5EF4-FFF2-40B4-BE49-F238E27FC236}">
                  <a16:creationId xmlns:a16="http://schemas.microsoft.com/office/drawing/2014/main" id="{3C20C19A-2197-4F07-A102-3AC1834EE7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348"/>
              <a:ext cx="379" cy="332"/>
            </a:xfrm>
            <a:custGeom>
              <a:avLst/>
              <a:gdLst>
                <a:gd name="T0" fmla="*/ 295 w 544"/>
                <a:gd name="T1" fmla="*/ 0 h 476"/>
                <a:gd name="T2" fmla="*/ 204 w 544"/>
                <a:gd name="T3" fmla="*/ 23 h 476"/>
                <a:gd name="T4" fmla="*/ 204 w 544"/>
                <a:gd name="T5" fmla="*/ 68 h 476"/>
                <a:gd name="T6" fmla="*/ 159 w 544"/>
                <a:gd name="T7" fmla="*/ 91 h 476"/>
                <a:gd name="T8" fmla="*/ 159 w 544"/>
                <a:gd name="T9" fmla="*/ 136 h 476"/>
                <a:gd name="T10" fmla="*/ 114 w 544"/>
                <a:gd name="T11" fmla="*/ 159 h 476"/>
                <a:gd name="T12" fmla="*/ 46 w 544"/>
                <a:gd name="T13" fmla="*/ 181 h 476"/>
                <a:gd name="T14" fmla="*/ 0 w 544"/>
                <a:gd name="T15" fmla="*/ 204 h 476"/>
                <a:gd name="T16" fmla="*/ 23 w 544"/>
                <a:gd name="T17" fmla="*/ 227 h 476"/>
                <a:gd name="T18" fmla="*/ 0 w 544"/>
                <a:gd name="T19" fmla="*/ 272 h 476"/>
                <a:gd name="T20" fmla="*/ 46 w 544"/>
                <a:gd name="T21" fmla="*/ 295 h 476"/>
                <a:gd name="T22" fmla="*/ 46 w 544"/>
                <a:gd name="T23" fmla="*/ 318 h 476"/>
                <a:gd name="T24" fmla="*/ 0 w 544"/>
                <a:gd name="T25" fmla="*/ 363 h 476"/>
                <a:gd name="T26" fmla="*/ 0 w 544"/>
                <a:gd name="T27" fmla="*/ 408 h 476"/>
                <a:gd name="T28" fmla="*/ 23 w 544"/>
                <a:gd name="T29" fmla="*/ 476 h 476"/>
                <a:gd name="T30" fmla="*/ 46 w 544"/>
                <a:gd name="T31" fmla="*/ 476 h 476"/>
                <a:gd name="T32" fmla="*/ 68 w 544"/>
                <a:gd name="T33" fmla="*/ 408 h 476"/>
                <a:gd name="T34" fmla="*/ 91 w 544"/>
                <a:gd name="T35" fmla="*/ 386 h 476"/>
                <a:gd name="T36" fmla="*/ 136 w 544"/>
                <a:gd name="T37" fmla="*/ 340 h 476"/>
                <a:gd name="T38" fmla="*/ 182 w 544"/>
                <a:gd name="T39" fmla="*/ 340 h 476"/>
                <a:gd name="T40" fmla="*/ 159 w 544"/>
                <a:gd name="T41" fmla="*/ 249 h 476"/>
                <a:gd name="T42" fmla="*/ 250 w 544"/>
                <a:gd name="T43" fmla="*/ 272 h 476"/>
                <a:gd name="T44" fmla="*/ 295 w 544"/>
                <a:gd name="T45" fmla="*/ 181 h 476"/>
                <a:gd name="T46" fmla="*/ 363 w 544"/>
                <a:gd name="T47" fmla="*/ 136 h 476"/>
                <a:gd name="T48" fmla="*/ 431 w 544"/>
                <a:gd name="T49" fmla="*/ 159 h 476"/>
                <a:gd name="T50" fmla="*/ 476 w 544"/>
                <a:gd name="T51" fmla="*/ 159 h 476"/>
                <a:gd name="T52" fmla="*/ 499 w 544"/>
                <a:gd name="T53" fmla="*/ 159 h 476"/>
                <a:gd name="T54" fmla="*/ 544 w 544"/>
                <a:gd name="T55" fmla="*/ 113 h 476"/>
                <a:gd name="T56" fmla="*/ 522 w 544"/>
                <a:gd name="T57" fmla="*/ 68 h 476"/>
                <a:gd name="T58" fmla="*/ 454 w 544"/>
                <a:gd name="T59" fmla="*/ 113 h 476"/>
                <a:gd name="T60" fmla="*/ 408 w 544"/>
                <a:gd name="T61" fmla="*/ 91 h 476"/>
                <a:gd name="T62" fmla="*/ 318 w 544"/>
                <a:gd name="T63" fmla="*/ 91 h 476"/>
                <a:gd name="T64" fmla="*/ 295 w 544"/>
                <a:gd name="T65" fmla="*/ 45 h 476"/>
                <a:gd name="T66" fmla="*/ 295 w 544"/>
                <a:gd name="T67" fmla="*/ 0 h 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44" h="476">
                  <a:moveTo>
                    <a:pt x="295" y="0"/>
                  </a:moveTo>
                  <a:lnTo>
                    <a:pt x="204" y="23"/>
                  </a:lnTo>
                  <a:lnTo>
                    <a:pt x="204" y="68"/>
                  </a:lnTo>
                  <a:lnTo>
                    <a:pt x="159" y="91"/>
                  </a:lnTo>
                  <a:lnTo>
                    <a:pt x="159" y="136"/>
                  </a:lnTo>
                  <a:lnTo>
                    <a:pt x="114" y="159"/>
                  </a:lnTo>
                  <a:lnTo>
                    <a:pt x="46" y="181"/>
                  </a:lnTo>
                  <a:lnTo>
                    <a:pt x="0" y="204"/>
                  </a:lnTo>
                  <a:lnTo>
                    <a:pt x="23" y="227"/>
                  </a:lnTo>
                  <a:lnTo>
                    <a:pt x="0" y="272"/>
                  </a:lnTo>
                  <a:lnTo>
                    <a:pt x="46" y="295"/>
                  </a:lnTo>
                  <a:lnTo>
                    <a:pt x="46" y="318"/>
                  </a:lnTo>
                  <a:lnTo>
                    <a:pt x="0" y="363"/>
                  </a:lnTo>
                  <a:lnTo>
                    <a:pt x="0" y="408"/>
                  </a:lnTo>
                  <a:lnTo>
                    <a:pt x="23" y="476"/>
                  </a:lnTo>
                  <a:lnTo>
                    <a:pt x="46" y="476"/>
                  </a:lnTo>
                  <a:lnTo>
                    <a:pt x="68" y="408"/>
                  </a:lnTo>
                  <a:lnTo>
                    <a:pt x="91" y="386"/>
                  </a:lnTo>
                  <a:lnTo>
                    <a:pt x="136" y="340"/>
                  </a:lnTo>
                  <a:lnTo>
                    <a:pt x="182" y="340"/>
                  </a:lnTo>
                  <a:lnTo>
                    <a:pt x="159" y="249"/>
                  </a:lnTo>
                  <a:lnTo>
                    <a:pt x="250" y="272"/>
                  </a:lnTo>
                  <a:lnTo>
                    <a:pt x="295" y="181"/>
                  </a:lnTo>
                  <a:lnTo>
                    <a:pt x="363" y="136"/>
                  </a:lnTo>
                  <a:lnTo>
                    <a:pt x="431" y="159"/>
                  </a:lnTo>
                  <a:lnTo>
                    <a:pt x="476" y="159"/>
                  </a:lnTo>
                  <a:lnTo>
                    <a:pt x="499" y="159"/>
                  </a:lnTo>
                  <a:lnTo>
                    <a:pt x="544" y="113"/>
                  </a:lnTo>
                  <a:lnTo>
                    <a:pt x="522" y="68"/>
                  </a:lnTo>
                  <a:lnTo>
                    <a:pt x="454" y="113"/>
                  </a:lnTo>
                  <a:lnTo>
                    <a:pt x="408" y="91"/>
                  </a:lnTo>
                  <a:lnTo>
                    <a:pt x="318" y="91"/>
                  </a:lnTo>
                  <a:lnTo>
                    <a:pt x="295" y="45"/>
                  </a:lnTo>
                  <a:lnTo>
                    <a:pt x="295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6" name="Freeform 70">
              <a:extLst>
                <a:ext uri="{FF2B5EF4-FFF2-40B4-BE49-F238E27FC236}">
                  <a16:creationId xmlns:a16="http://schemas.microsoft.com/office/drawing/2014/main" id="{C53E3B73-BB04-4904-9FD8-418D32370B0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0" y="3443"/>
              <a:ext cx="473" cy="300"/>
            </a:xfrm>
            <a:custGeom>
              <a:avLst/>
              <a:gdLst>
                <a:gd name="T0" fmla="*/ 567 w 680"/>
                <a:gd name="T1" fmla="*/ 68 h 431"/>
                <a:gd name="T2" fmla="*/ 544 w 680"/>
                <a:gd name="T3" fmla="*/ 45 h 431"/>
                <a:gd name="T4" fmla="*/ 499 w 680"/>
                <a:gd name="T5" fmla="*/ 45 h 431"/>
                <a:gd name="T6" fmla="*/ 476 w 680"/>
                <a:gd name="T7" fmla="*/ 23 h 431"/>
                <a:gd name="T8" fmla="*/ 408 w 680"/>
                <a:gd name="T9" fmla="*/ 23 h 431"/>
                <a:gd name="T10" fmla="*/ 340 w 680"/>
                <a:gd name="T11" fmla="*/ 0 h 431"/>
                <a:gd name="T12" fmla="*/ 272 w 680"/>
                <a:gd name="T13" fmla="*/ 45 h 431"/>
                <a:gd name="T14" fmla="*/ 227 w 680"/>
                <a:gd name="T15" fmla="*/ 136 h 431"/>
                <a:gd name="T16" fmla="*/ 136 w 680"/>
                <a:gd name="T17" fmla="*/ 113 h 431"/>
                <a:gd name="T18" fmla="*/ 159 w 680"/>
                <a:gd name="T19" fmla="*/ 204 h 431"/>
                <a:gd name="T20" fmla="*/ 113 w 680"/>
                <a:gd name="T21" fmla="*/ 204 h 431"/>
                <a:gd name="T22" fmla="*/ 45 w 680"/>
                <a:gd name="T23" fmla="*/ 272 h 431"/>
                <a:gd name="T24" fmla="*/ 23 w 680"/>
                <a:gd name="T25" fmla="*/ 340 h 431"/>
                <a:gd name="T26" fmla="*/ 45 w 680"/>
                <a:gd name="T27" fmla="*/ 363 h 431"/>
                <a:gd name="T28" fmla="*/ 0 w 680"/>
                <a:gd name="T29" fmla="*/ 386 h 431"/>
                <a:gd name="T30" fmla="*/ 45 w 680"/>
                <a:gd name="T31" fmla="*/ 408 h 431"/>
                <a:gd name="T32" fmla="*/ 68 w 680"/>
                <a:gd name="T33" fmla="*/ 408 h 431"/>
                <a:gd name="T34" fmla="*/ 113 w 680"/>
                <a:gd name="T35" fmla="*/ 431 h 431"/>
                <a:gd name="T36" fmla="*/ 113 w 680"/>
                <a:gd name="T37" fmla="*/ 386 h 431"/>
                <a:gd name="T38" fmla="*/ 136 w 680"/>
                <a:gd name="T39" fmla="*/ 386 h 431"/>
                <a:gd name="T40" fmla="*/ 136 w 680"/>
                <a:gd name="T41" fmla="*/ 340 h 431"/>
                <a:gd name="T42" fmla="*/ 159 w 680"/>
                <a:gd name="T43" fmla="*/ 318 h 431"/>
                <a:gd name="T44" fmla="*/ 181 w 680"/>
                <a:gd name="T45" fmla="*/ 340 h 431"/>
                <a:gd name="T46" fmla="*/ 272 w 680"/>
                <a:gd name="T47" fmla="*/ 250 h 431"/>
                <a:gd name="T48" fmla="*/ 272 w 680"/>
                <a:gd name="T49" fmla="*/ 227 h 431"/>
                <a:gd name="T50" fmla="*/ 295 w 680"/>
                <a:gd name="T51" fmla="*/ 204 h 431"/>
                <a:gd name="T52" fmla="*/ 363 w 680"/>
                <a:gd name="T53" fmla="*/ 204 h 431"/>
                <a:gd name="T54" fmla="*/ 385 w 680"/>
                <a:gd name="T55" fmla="*/ 182 h 431"/>
                <a:gd name="T56" fmla="*/ 476 w 680"/>
                <a:gd name="T57" fmla="*/ 159 h 431"/>
                <a:gd name="T58" fmla="*/ 498 w 680"/>
                <a:gd name="T59" fmla="*/ 191 h 431"/>
                <a:gd name="T60" fmla="*/ 548 w 680"/>
                <a:gd name="T61" fmla="*/ 211 h 431"/>
                <a:gd name="T62" fmla="*/ 567 w 680"/>
                <a:gd name="T63" fmla="*/ 250 h 431"/>
                <a:gd name="T64" fmla="*/ 600 w 680"/>
                <a:gd name="T65" fmla="*/ 337 h 431"/>
                <a:gd name="T66" fmla="*/ 658 w 680"/>
                <a:gd name="T67" fmla="*/ 250 h 431"/>
                <a:gd name="T68" fmla="*/ 680 w 680"/>
                <a:gd name="T69" fmla="*/ 227 h 431"/>
                <a:gd name="T70" fmla="*/ 635 w 680"/>
                <a:gd name="T71" fmla="*/ 204 h 431"/>
                <a:gd name="T72" fmla="*/ 635 w 680"/>
                <a:gd name="T73" fmla="*/ 182 h 431"/>
                <a:gd name="T74" fmla="*/ 658 w 680"/>
                <a:gd name="T75" fmla="*/ 159 h 431"/>
                <a:gd name="T76" fmla="*/ 612 w 680"/>
                <a:gd name="T77" fmla="*/ 136 h 431"/>
                <a:gd name="T78" fmla="*/ 612 w 680"/>
                <a:gd name="T79" fmla="*/ 91 h 431"/>
                <a:gd name="T80" fmla="*/ 567 w 680"/>
                <a:gd name="T81" fmla="*/ 68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80" h="431">
                  <a:moveTo>
                    <a:pt x="567" y="68"/>
                  </a:moveTo>
                  <a:lnTo>
                    <a:pt x="544" y="45"/>
                  </a:lnTo>
                  <a:lnTo>
                    <a:pt x="499" y="45"/>
                  </a:lnTo>
                  <a:lnTo>
                    <a:pt x="476" y="23"/>
                  </a:lnTo>
                  <a:lnTo>
                    <a:pt x="408" y="23"/>
                  </a:lnTo>
                  <a:lnTo>
                    <a:pt x="340" y="0"/>
                  </a:lnTo>
                  <a:lnTo>
                    <a:pt x="272" y="45"/>
                  </a:lnTo>
                  <a:lnTo>
                    <a:pt x="227" y="136"/>
                  </a:lnTo>
                  <a:lnTo>
                    <a:pt x="136" y="113"/>
                  </a:lnTo>
                  <a:lnTo>
                    <a:pt x="159" y="204"/>
                  </a:lnTo>
                  <a:lnTo>
                    <a:pt x="113" y="204"/>
                  </a:lnTo>
                  <a:lnTo>
                    <a:pt x="45" y="272"/>
                  </a:lnTo>
                  <a:lnTo>
                    <a:pt x="23" y="340"/>
                  </a:lnTo>
                  <a:lnTo>
                    <a:pt x="45" y="363"/>
                  </a:lnTo>
                  <a:lnTo>
                    <a:pt x="0" y="386"/>
                  </a:lnTo>
                  <a:lnTo>
                    <a:pt x="45" y="408"/>
                  </a:lnTo>
                  <a:lnTo>
                    <a:pt x="68" y="408"/>
                  </a:lnTo>
                  <a:lnTo>
                    <a:pt x="113" y="431"/>
                  </a:lnTo>
                  <a:lnTo>
                    <a:pt x="113" y="386"/>
                  </a:lnTo>
                  <a:lnTo>
                    <a:pt x="136" y="386"/>
                  </a:lnTo>
                  <a:lnTo>
                    <a:pt x="136" y="340"/>
                  </a:lnTo>
                  <a:lnTo>
                    <a:pt x="159" y="318"/>
                  </a:lnTo>
                  <a:lnTo>
                    <a:pt x="181" y="340"/>
                  </a:lnTo>
                  <a:lnTo>
                    <a:pt x="272" y="250"/>
                  </a:lnTo>
                  <a:lnTo>
                    <a:pt x="272" y="227"/>
                  </a:lnTo>
                  <a:lnTo>
                    <a:pt x="295" y="204"/>
                  </a:lnTo>
                  <a:lnTo>
                    <a:pt x="363" y="204"/>
                  </a:lnTo>
                  <a:lnTo>
                    <a:pt x="385" y="182"/>
                  </a:lnTo>
                  <a:lnTo>
                    <a:pt x="476" y="159"/>
                  </a:lnTo>
                  <a:lnTo>
                    <a:pt x="498" y="191"/>
                  </a:lnTo>
                  <a:lnTo>
                    <a:pt x="548" y="211"/>
                  </a:lnTo>
                  <a:lnTo>
                    <a:pt x="567" y="250"/>
                  </a:lnTo>
                  <a:lnTo>
                    <a:pt x="600" y="337"/>
                  </a:lnTo>
                  <a:lnTo>
                    <a:pt x="658" y="250"/>
                  </a:lnTo>
                  <a:lnTo>
                    <a:pt x="680" y="227"/>
                  </a:lnTo>
                  <a:lnTo>
                    <a:pt x="635" y="204"/>
                  </a:lnTo>
                  <a:lnTo>
                    <a:pt x="635" y="182"/>
                  </a:lnTo>
                  <a:lnTo>
                    <a:pt x="658" y="159"/>
                  </a:lnTo>
                  <a:lnTo>
                    <a:pt x="612" y="136"/>
                  </a:lnTo>
                  <a:lnTo>
                    <a:pt x="612" y="91"/>
                  </a:lnTo>
                  <a:lnTo>
                    <a:pt x="567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7" name="Freeform 71">
              <a:extLst>
                <a:ext uri="{FF2B5EF4-FFF2-40B4-BE49-F238E27FC236}">
                  <a16:creationId xmlns:a16="http://schemas.microsoft.com/office/drawing/2014/main" id="{F5DC7154-2430-4453-BA6A-6A15453820F6}"/>
                </a:ext>
              </a:extLst>
            </p:cNvPr>
            <p:cNvSpPr>
              <a:spLocks/>
            </p:cNvSpPr>
            <p:nvPr/>
          </p:nvSpPr>
          <p:spPr bwMode="auto">
            <a:xfrm>
              <a:off x="1917" y="3332"/>
              <a:ext cx="221" cy="95"/>
            </a:xfrm>
            <a:custGeom>
              <a:avLst/>
              <a:gdLst>
                <a:gd name="T0" fmla="*/ 0 w 317"/>
                <a:gd name="T1" fmla="*/ 91 h 136"/>
                <a:gd name="T2" fmla="*/ 22 w 317"/>
                <a:gd name="T3" fmla="*/ 136 h 136"/>
                <a:gd name="T4" fmla="*/ 68 w 317"/>
                <a:gd name="T5" fmla="*/ 91 h 136"/>
                <a:gd name="T6" fmla="*/ 136 w 317"/>
                <a:gd name="T7" fmla="*/ 136 h 136"/>
                <a:gd name="T8" fmla="*/ 204 w 317"/>
                <a:gd name="T9" fmla="*/ 114 h 136"/>
                <a:gd name="T10" fmla="*/ 249 w 317"/>
                <a:gd name="T11" fmla="*/ 114 h 136"/>
                <a:gd name="T12" fmla="*/ 295 w 317"/>
                <a:gd name="T13" fmla="*/ 136 h 136"/>
                <a:gd name="T14" fmla="*/ 317 w 317"/>
                <a:gd name="T15" fmla="*/ 114 h 136"/>
                <a:gd name="T16" fmla="*/ 272 w 317"/>
                <a:gd name="T17" fmla="*/ 91 h 136"/>
                <a:gd name="T18" fmla="*/ 227 w 317"/>
                <a:gd name="T19" fmla="*/ 46 h 136"/>
                <a:gd name="T20" fmla="*/ 204 w 317"/>
                <a:gd name="T21" fmla="*/ 0 h 136"/>
                <a:gd name="T22" fmla="*/ 181 w 317"/>
                <a:gd name="T23" fmla="*/ 23 h 136"/>
                <a:gd name="T24" fmla="*/ 136 w 317"/>
                <a:gd name="T25" fmla="*/ 0 h 136"/>
                <a:gd name="T26" fmla="*/ 66 w 317"/>
                <a:gd name="T27" fmla="*/ 18 h 136"/>
                <a:gd name="T28" fmla="*/ 48 w 317"/>
                <a:gd name="T29" fmla="*/ 36 h 136"/>
                <a:gd name="T30" fmla="*/ 11 w 317"/>
                <a:gd name="T31" fmla="*/ 17 h 136"/>
                <a:gd name="T32" fmla="*/ 20 w 317"/>
                <a:gd name="T33" fmla="*/ 50 h 136"/>
                <a:gd name="T34" fmla="*/ 0 w 317"/>
                <a:gd name="T35" fmla="*/ 91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17" h="136">
                  <a:moveTo>
                    <a:pt x="0" y="91"/>
                  </a:moveTo>
                  <a:lnTo>
                    <a:pt x="22" y="136"/>
                  </a:lnTo>
                  <a:lnTo>
                    <a:pt x="68" y="91"/>
                  </a:lnTo>
                  <a:lnTo>
                    <a:pt x="136" y="136"/>
                  </a:lnTo>
                  <a:lnTo>
                    <a:pt x="204" y="114"/>
                  </a:lnTo>
                  <a:lnTo>
                    <a:pt x="249" y="114"/>
                  </a:lnTo>
                  <a:lnTo>
                    <a:pt x="295" y="136"/>
                  </a:lnTo>
                  <a:lnTo>
                    <a:pt x="317" y="114"/>
                  </a:lnTo>
                  <a:lnTo>
                    <a:pt x="272" y="91"/>
                  </a:lnTo>
                  <a:lnTo>
                    <a:pt x="227" y="46"/>
                  </a:lnTo>
                  <a:lnTo>
                    <a:pt x="204" y="0"/>
                  </a:lnTo>
                  <a:lnTo>
                    <a:pt x="181" y="23"/>
                  </a:lnTo>
                  <a:lnTo>
                    <a:pt x="136" y="0"/>
                  </a:lnTo>
                  <a:lnTo>
                    <a:pt x="66" y="18"/>
                  </a:lnTo>
                  <a:lnTo>
                    <a:pt x="48" y="36"/>
                  </a:lnTo>
                  <a:lnTo>
                    <a:pt x="11" y="17"/>
                  </a:lnTo>
                  <a:lnTo>
                    <a:pt x="20" y="50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8" name="Freeform 72">
              <a:extLst>
                <a:ext uri="{FF2B5EF4-FFF2-40B4-BE49-F238E27FC236}">
                  <a16:creationId xmlns:a16="http://schemas.microsoft.com/office/drawing/2014/main" id="{D8FEDD87-5C41-4DE3-B269-5859EE5101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01" y="3395"/>
              <a:ext cx="269" cy="206"/>
            </a:xfrm>
            <a:custGeom>
              <a:avLst/>
              <a:gdLst>
                <a:gd name="T0" fmla="*/ 340 w 386"/>
                <a:gd name="T1" fmla="*/ 23 h 295"/>
                <a:gd name="T2" fmla="*/ 318 w 386"/>
                <a:gd name="T3" fmla="*/ 45 h 295"/>
                <a:gd name="T4" fmla="*/ 272 w 386"/>
                <a:gd name="T5" fmla="*/ 23 h 295"/>
                <a:gd name="T6" fmla="*/ 227 w 386"/>
                <a:gd name="T7" fmla="*/ 23 h 295"/>
                <a:gd name="T8" fmla="*/ 159 w 386"/>
                <a:gd name="T9" fmla="*/ 45 h 295"/>
                <a:gd name="T10" fmla="*/ 91 w 386"/>
                <a:gd name="T11" fmla="*/ 0 h 295"/>
                <a:gd name="T12" fmla="*/ 0 w 386"/>
                <a:gd name="T13" fmla="*/ 91 h 295"/>
                <a:gd name="T14" fmla="*/ 23 w 386"/>
                <a:gd name="T15" fmla="*/ 113 h 295"/>
                <a:gd name="T16" fmla="*/ 68 w 386"/>
                <a:gd name="T17" fmla="*/ 113 h 295"/>
                <a:gd name="T18" fmla="*/ 91 w 386"/>
                <a:gd name="T19" fmla="*/ 136 h 295"/>
                <a:gd name="T20" fmla="*/ 136 w 386"/>
                <a:gd name="T21" fmla="*/ 159 h 295"/>
                <a:gd name="T22" fmla="*/ 136 w 386"/>
                <a:gd name="T23" fmla="*/ 204 h 295"/>
                <a:gd name="T24" fmla="*/ 182 w 386"/>
                <a:gd name="T25" fmla="*/ 227 h 295"/>
                <a:gd name="T26" fmla="*/ 159 w 386"/>
                <a:gd name="T27" fmla="*/ 250 h 295"/>
                <a:gd name="T28" fmla="*/ 159 w 386"/>
                <a:gd name="T29" fmla="*/ 272 h 295"/>
                <a:gd name="T30" fmla="*/ 204 w 386"/>
                <a:gd name="T31" fmla="*/ 295 h 295"/>
                <a:gd name="T32" fmla="*/ 227 w 386"/>
                <a:gd name="T33" fmla="*/ 272 h 295"/>
                <a:gd name="T34" fmla="*/ 250 w 386"/>
                <a:gd name="T35" fmla="*/ 250 h 295"/>
                <a:gd name="T36" fmla="*/ 295 w 386"/>
                <a:gd name="T37" fmla="*/ 250 h 295"/>
                <a:gd name="T38" fmla="*/ 340 w 386"/>
                <a:gd name="T39" fmla="*/ 204 h 295"/>
                <a:gd name="T40" fmla="*/ 363 w 386"/>
                <a:gd name="T41" fmla="*/ 204 h 295"/>
                <a:gd name="T42" fmla="*/ 363 w 386"/>
                <a:gd name="T43" fmla="*/ 181 h 295"/>
                <a:gd name="T44" fmla="*/ 386 w 386"/>
                <a:gd name="T45" fmla="*/ 159 h 295"/>
                <a:gd name="T46" fmla="*/ 340 w 386"/>
                <a:gd name="T47" fmla="*/ 113 h 295"/>
                <a:gd name="T48" fmla="*/ 363 w 386"/>
                <a:gd name="T49" fmla="*/ 68 h 295"/>
                <a:gd name="T50" fmla="*/ 386 w 386"/>
                <a:gd name="T51" fmla="*/ 45 h 295"/>
                <a:gd name="T52" fmla="*/ 363 w 386"/>
                <a:gd name="T53" fmla="*/ 23 h 295"/>
                <a:gd name="T54" fmla="*/ 340 w 386"/>
                <a:gd name="T55" fmla="*/ 23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86" h="295">
                  <a:moveTo>
                    <a:pt x="340" y="23"/>
                  </a:moveTo>
                  <a:lnTo>
                    <a:pt x="318" y="45"/>
                  </a:lnTo>
                  <a:lnTo>
                    <a:pt x="272" y="23"/>
                  </a:lnTo>
                  <a:lnTo>
                    <a:pt x="227" y="23"/>
                  </a:lnTo>
                  <a:lnTo>
                    <a:pt x="159" y="45"/>
                  </a:lnTo>
                  <a:lnTo>
                    <a:pt x="91" y="0"/>
                  </a:lnTo>
                  <a:lnTo>
                    <a:pt x="0" y="91"/>
                  </a:lnTo>
                  <a:lnTo>
                    <a:pt x="23" y="113"/>
                  </a:lnTo>
                  <a:lnTo>
                    <a:pt x="68" y="113"/>
                  </a:lnTo>
                  <a:lnTo>
                    <a:pt x="91" y="136"/>
                  </a:lnTo>
                  <a:lnTo>
                    <a:pt x="136" y="159"/>
                  </a:lnTo>
                  <a:lnTo>
                    <a:pt x="136" y="204"/>
                  </a:lnTo>
                  <a:lnTo>
                    <a:pt x="182" y="227"/>
                  </a:lnTo>
                  <a:lnTo>
                    <a:pt x="159" y="250"/>
                  </a:lnTo>
                  <a:lnTo>
                    <a:pt x="159" y="272"/>
                  </a:lnTo>
                  <a:lnTo>
                    <a:pt x="204" y="295"/>
                  </a:lnTo>
                  <a:lnTo>
                    <a:pt x="227" y="272"/>
                  </a:lnTo>
                  <a:lnTo>
                    <a:pt x="250" y="250"/>
                  </a:lnTo>
                  <a:lnTo>
                    <a:pt x="295" y="250"/>
                  </a:lnTo>
                  <a:lnTo>
                    <a:pt x="340" y="204"/>
                  </a:lnTo>
                  <a:lnTo>
                    <a:pt x="363" y="204"/>
                  </a:lnTo>
                  <a:lnTo>
                    <a:pt x="363" y="181"/>
                  </a:lnTo>
                  <a:lnTo>
                    <a:pt x="386" y="159"/>
                  </a:lnTo>
                  <a:lnTo>
                    <a:pt x="340" y="113"/>
                  </a:lnTo>
                  <a:lnTo>
                    <a:pt x="363" y="68"/>
                  </a:lnTo>
                  <a:lnTo>
                    <a:pt x="386" y="45"/>
                  </a:lnTo>
                  <a:lnTo>
                    <a:pt x="363" y="23"/>
                  </a:lnTo>
                  <a:lnTo>
                    <a:pt x="340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09" name="Freeform 73">
              <a:extLst>
                <a:ext uri="{FF2B5EF4-FFF2-40B4-BE49-F238E27FC236}">
                  <a16:creationId xmlns:a16="http://schemas.microsoft.com/office/drawing/2014/main" id="{ADC51340-736D-43AF-ABBA-67204038AE35}"/>
                </a:ext>
              </a:extLst>
            </p:cNvPr>
            <p:cNvSpPr>
              <a:spLocks/>
            </p:cNvSpPr>
            <p:nvPr/>
          </p:nvSpPr>
          <p:spPr bwMode="auto">
            <a:xfrm>
              <a:off x="2186" y="3332"/>
              <a:ext cx="110" cy="111"/>
            </a:xfrm>
            <a:custGeom>
              <a:avLst/>
              <a:gdLst>
                <a:gd name="T0" fmla="*/ 159 w 159"/>
                <a:gd name="T1" fmla="*/ 0 h 159"/>
                <a:gd name="T2" fmla="*/ 91 w 159"/>
                <a:gd name="T3" fmla="*/ 23 h 159"/>
                <a:gd name="T4" fmla="*/ 23 w 159"/>
                <a:gd name="T5" fmla="*/ 91 h 159"/>
                <a:gd name="T6" fmla="*/ 0 w 159"/>
                <a:gd name="T7" fmla="*/ 91 h 159"/>
                <a:gd name="T8" fmla="*/ 23 w 159"/>
                <a:gd name="T9" fmla="*/ 136 h 159"/>
                <a:gd name="T10" fmla="*/ 46 w 159"/>
                <a:gd name="T11" fmla="*/ 159 h 159"/>
                <a:gd name="T12" fmla="*/ 68 w 159"/>
                <a:gd name="T13" fmla="*/ 136 h 159"/>
                <a:gd name="T14" fmla="*/ 91 w 159"/>
                <a:gd name="T15" fmla="*/ 136 h 159"/>
                <a:gd name="T16" fmla="*/ 114 w 159"/>
                <a:gd name="T17" fmla="*/ 114 h 159"/>
                <a:gd name="T18" fmla="*/ 91 w 159"/>
                <a:gd name="T19" fmla="*/ 91 h 159"/>
                <a:gd name="T20" fmla="*/ 114 w 159"/>
                <a:gd name="T21" fmla="*/ 46 h 159"/>
                <a:gd name="T22" fmla="*/ 159 w 159"/>
                <a:gd name="T23" fmla="*/ 23 h 159"/>
                <a:gd name="T24" fmla="*/ 159 w 159"/>
                <a:gd name="T25" fmla="*/ 0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9" h="159">
                  <a:moveTo>
                    <a:pt x="159" y="0"/>
                  </a:moveTo>
                  <a:lnTo>
                    <a:pt x="91" y="23"/>
                  </a:lnTo>
                  <a:lnTo>
                    <a:pt x="23" y="91"/>
                  </a:lnTo>
                  <a:lnTo>
                    <a:pt x="0" y="91"/>
                  </a:lnTo>
                  <a:lnTo>
                    <a:pt x="23" y="136"/>
                  </a:lnTo>
                  <a:lnTo>
                    <a:pt x="46" y="159"/>
                  </a:lnTo>
                  <a:lnTo>
                    <a:pt x="68" y="136"/>
                  </a:lnTo>
                  <a:lnTo>
                    <a:pt x="91" y="136"/>
                  </a:lnTo>
                  <a:lnTo>
                    <a:pt x="114" y="114"/>
                  </a:lnTo>
                  <a:lnTo>
                    <a:pt x="91" y="91"/>
                  </a:lnTo>
                  <a:lnTo>
                    <a:pt x="114" y="46"/>
                  </a:lnTo>
                  <a:lnTo>
                    <a:pt x="159" y="23"/>
                  </a:lnTo>
                  <a:lnTo>
                    <a:pt x="15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10" name="Freeform 74">
              <a:extLst>
                <a:ext uri="{FF2B5EF4-FFF2-40B4-BE49-F238E27FC236}">
                  <a16:creationId xmlns:a16="http://schemas.microsoft.com/office/drawing/2014/main" id="{40BFC527-D97D-49DA-879F-99962B4595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238" y="3095"/>
              <a:ext cx="332" cy="269"/>
            </a:xfrm>
            <a:custGeom>
              <a:avLst/>
              <a:gdLst>
                <a:gd name="T0" fmla="*/ 340 w 476"/>
                <a:gd name="T1" fmla="*/ 0 h 386"/>
                <a:gd name="T2" fmla="*/ 317 w 476"/>
                <a:gd name="T3" fmla="*/ 0 h 386"/>
                <a:gd name="T4" fmla="*/ 294 w 476"/>
                <a:gd name="T5" fmla="*/ 46 h 386"/>
                <a:gd name="T6" fmla="*/ 249 w 476"/>
                <a:gd name="T7" fmla="*/ 46 h 386"/>
                <a:gd name="T8" fmla="*/ 226 w 476"/>
                <a:gd name="T9" fmla="*/ 91 h 386"/>
                <a:gd name="T10" fmla="*/ 136 w 476"/>
                <a:gd name="T11" fmla="*/ 91 h 386"/>
                <a:gd name="T12" fmla="*/ 90 w 476"/>
                <a:gd name="T13" fmla="*/ 46 h 386"/>
                <a:gd name="T14" fmla="*/ 68 w 476"/>
                <a:gd name="T15" fmla="*/ 68 h 386"/>
                <a:gd name="T16" fmla="*/ 22 w 476"/>
                <a:gd name="T17" fmla="*/ 68 h 386"/>
                <a:gd name="T18" fmla="*/ 22 w 476"/>
                <a:gd name="T19" fmla="*/ 91 h 386"/>
                <a:gd name="T20" fmla="*/ 22 w 476"/>
                <a:gd name="T21" fmla="*/ 136 h 386"/>
                <a:gd name="T22" fmla="*/ 0 w 476"/>
                <a:gd name="T23" fmla="*/ 159 h 386"/>
                <a:gd name="T24" fmla="*/ 0 w 476"/>
                <a:gd name="T25" fmla="*/ 227 h 386"/>
                <a:gd name="T26" fmla="*/ 45 w 476"/>
                <a:gd name="T27" fmla="*/ 204 h 386"/>
                <a:gd name="T28" fmla="*/ 90 w 476"/>
                <a:gd name="T29" fmla="*/ 250 h 386"/>
                <a:gd name="T30" fmla="*/ 90 w 476"/>
                <a:gd name="T31" fmla="*/ 272 h 386"/>
                <a:gd name="T32" fmla="*/ 136 w 476"/>
                <a:gd name="T33" fmla="*/ 272 h 386"/>
                <a:gd name="T34" fmla="*/ 158 w 476"/>
                <a:gd name="T35" fmla="*/ 250 h 386"/>
                <a:gd name="T36" fmla="*/ 181 w 476"/>
                <a:gd name="T37" fmla="*/ 272 h 386"/>
                <a:gd name="T38" fmla="*/ 204 w 476"/>
                <a:gd name="T39" fmla="*/ 250 h 386"/>
                <a:gd name="T40" fmla="*/ 204 w 476"/>
                <a:gd name="T41" fmla="*/ 272 h 386"/>
                <a:gd name="T42" fmla="*/ 226 w 476"/>
                <a:gd name="T43" fmla="*/ 250 h 386"/>
                <a:gd name="T44" fmla="*/ 294 w 476"/>
                <a:gd name="T45" fmla="*/ 272 h 386"/>
                <a:gd name="T46" fmla="*/ 317 w 476"/>
                <a:gd name="T47" fmla="*/ 272 h 386"/>
                <a:gd name="T48" fmla="*/ 362 w 476"/>
                <a:gd name="T49" fmla="*/ 340 h 386"/>
                <a:gd name="T50" fmla="*/ 408 w 476"/>
                <a:gd name="T51" fmla="*/ 386 h 386"/>
                <a:gd name="T52" fmla="*/ 408 w 476"/>
                <a:gd name="T53" fmla="*/ 340 h 386"/>
                <a:gd name="T54" fmla="*/ 453 w 476"/>
                <a:gd name="T55" fmla="*/ 340 h 386"/>
                <a:gd name="T56" fmla="*/ 453 w 476"/>
                <a:gd name="T57" fmla="*/ 295 h 386"/>
                <a:gd name="T58" fmla="*/ 476 w 476"/>
                <a:gd name="T59" fmla="*/ 272 h 386"/>
                <a:gd name="T60" fmla="*/ 476 w 476"/>
                <a:gd name="T61" fmla="*/ 227 h 386"/>
                <a:gd name="T62" fmla="*/ 453 w 476"/>
                <a:gd name="T63" fmla="*/ 182 h 386"/>
                <a:gd name="T64" fmla="*/ 453 w 476"/>
                <a:gd name="T65" fmla="*/ 114 h 386"/>
                <a:gd name="T66" fmla="*/ 430 w 476"/>
                <a:gd name="T67" fmla="*/ 159 h 386"/>
                <a:gd name="T68" fmla="*/ 385 w 476"/>
                <a:gd name="T69" fmla="*/ 182 h 386"/>
                <a:gd name="T70" fmla="*/ 340 w 476"/>
                <a:gd name="T71" fmla="*/ 159 h 386"/>
                <a:gd name="T72" fmla="*/ 362 w 476"/>
                <a:gd name="T73" fmla="*/ 114 h 386"/>
                <a:gd name="T74" fmla="*/ 317 w 476"/>
                <a:gd name="T75" fmla="*/ 91 h 386"/>
                <a:gd name="T76" fmla="*/ 340 w 476"/>
                <a:gd name="T77" fmla="*/ 46 h 386"/>
                <a:gd name="T78" fmla="*/ 340 w 476"/>
                <a:gd name="T79" fmla="*/ 0 h 3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76" h="386">
                  <a:moveTo>
                    <a:pt x="340" y="0"/>
                  </a:moveTo>
                  <a:lnTo>
                    <a:pt x="317" y="0"/>
                  </a:lnTo>
                  <a:lnTo>
                    <a:pt x="294" y="46"/>
                  </a:lnTo>
                  <a:lnTo>
                    <a:pt x="249" y="46"/>
                  </a:lnTo>
                  <a:lnTo>
                    <a:pt x="226" y="91"/>
                  </a:lnTo>
                  <a:lnTo>
                    <a:pt x="136" y="91"/>
                  </a:lnTo>
                  <a:lnTo>
                    <a:pt x="90" y="46"/>
                  </a:lnTo>
                  <a:lnTo>
                    <a:pt x="68" y="68"/>
                  </a:lnTo>
                  <a:lnTo>
                    <a:pt x="22" y="68"/>
                  </a:lnTo>
                  <a:lnTo>
                    <a:pt x="22" y="91"/>
                  </a:lnTo>
                  <a:lnTo>
                    <a:pt x="22" y="136"/>
                  </a:lnTo>
                  <a:lnTo>
                    <a:pt x="0" y="159"/>
                  </a:lnTo>
                  <a:lnTo>
                    <a:pt x="0" y="227"/>
                  </a:lnTo>
                  <a:lnTo>
                    <a:pt x="45" y="204"/>
                  </a:lnTo>
                  <a:lnTo>
                    <a:pt x="90" y="250"/>
                  </a:lnTo>
                  <a:lnTo>
                    <a:pt x="90" y="272"/>
                  </a:lnTo>
                  <a:lnTo>
                    <a:pt x="136" y="272"/>
                  </a:lnTo>
                  <a:lnTo>
                    <a:pt x="158" y="250"/>
                  </a:lnTo>
                  <a:lnTo>
                    <a:pt x="181" y="272"/>
                  </a:lnTo>
                  <a:lnTo>
                    <a:pt x="204" y="250"/>
                  </a:lnTo>
                  <a:lnTo>
                    <a:pt x="204" y="272"/>
                  </a:lnTo>
                  <a:lnTo>
                    <a:pt x="226" y="250"/>
                  </a:lnTo>
                  <a:lnTo>
                    <a:pt x="294" y="272"/>
                  </a:lnTo>
                  <a:lnTo>
                    <a:pt x="317" y="272"/>
                  </a:lnTo>
                  <a:lnTo>
                    <a:pt x="362" y="340"/>
                  </a:lnTo>
                  <a:lnTo>
                    <a:pt x="408" y="386"/>
                  </a:lnTo>
                  <a:lnTo>
                    <a:pt x="408" y="340"/>
                  </a:lnTo>
                  <a:lnTo>
                    <a:pt x="453" y="340"/>
                  </a:lnTo>
                  <a:lnTo>
                    <a:pt x="453" y="295"/>
                  </a:lnTo>
                  <a:lnTo>
                    <a:pt x="476" y="272"/>
                  </a:lnTo>
                  <a:lnTo>
                    <a:pt x="476" y="227"/>
                  </a:lnTo>
                  <a:lnTo>
                    <a:pt x="453" y="182"/>
                  </a:lnTo>
                  <a:lnTo>
                    <a:pt x="453" y="114"/>
                  </a:lnTo>
                  <a:lnTo>
                    <a:pt x="430" y="159"/>
                  </a:lnTo>
                  <a:lnTo>
                    <a:pt x="385" y="182"/>
                  </a:lnTo>
                  <a:lnTo>
                    <a:pt x="340" y="159"/>
                  </a:lnTo>
                  <a:lnTo>
                    <a:pt x="362" y="114"/>
                  </a:lnTo>
                  <a:lnTo>
                    <a:pt x="317" y="91"/>
                  </a:lnTo>
                  <a:lnTo>
                    <a:pt x="340" y="46"/>
                  </a:lnTo>
                  <a:lnTo>
                    <a:pt x="3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11" name="Freeform 75">
              <a:extLst>
                <a:ext uri="{FF2B5EF4-FFF2-40B4-BE49-F238E27FC236}">
                  <a16:creationId xmlns:a16="http://schemas.microsoft.com/office/drawing/2014/main" id="{70A41405-7A01-43D1-9996-35ECF6F757B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9" y="2905"/>
              <a:ext cx="490" cy="317"/>
            </a:xfrm>
            <a:custGeom>
              <a:avLst/>
              <a:gdLst>
                <a:gd name="T0" fmla="*/ 23 w 703"/>
                <a:gd name="T1" fmla="*/ 272 h 454"/>
                <a:gd name="T2" fmla="*/ 23 w 703"/>
                <a:gd name="T3" fmla="*/ 318 h 454"/>
                <a:gd name="T4" fmla="*/ 0 w 703"/>
                <a:gd name="T5" fmla="*/ 363 h 454"/>
                <a:gd name="T6" fmla="*/ 45 w 703"/>
                <a:gd name="T7" fmla="*/ 386 h 454"/>
                <a:gd name="T8" fmla="*/ 23 w 703"/>
                <a:gd name="T9" fmla="*/ 431 h 454"/>
                <a:gd name="T10" fmla="*/ 68 w 703"/>
                <a:gd name="T11" fmla="*/ 454 h 454"/>
                <a:gd name="T12" fmla="*/ 113 w 703"/>
                <a:gd name="T13" fmla="*/ 431 h 454"/>
                <a:gd name="T14" fmla="*/ 136 w 703"/>
                <a:gd name="T15" fmla="*/ 386 h 454"/>
                <a:gd name="T16" fmla="*/ 182 w 703"/>
                <a:gd name="T17" fmla="*/ 318 h 454"/>
                <a:gd name="T18" fmla="*/ 204 w 703"/>
                <a:gd name="T19" fmla="*/ 295 h 454"/>
                <a:gd name="T20" fmla="*/ 272 w 703"/>
                <a:gd name="T21" fmla="*/ 272 h 454"/>
                <a:gd name="T22" fmla="*/ 340 w 703"/>
                <a:gd name="T23" fmla="*/ 272 h 454"/>
                <a:gd name="T24" fmla="*/ 408 w 703"/>
                <a:gd name="T25" fmla="*/ 295 h 454"/>
                <a:gd name="T26" fmla="*/ 408 w 703"/>
                <a:gd name="T27" fmla="*/ 272 h 454"/>
                <a:gd name="T28" fmla="*/ 408 w 703"/>
                <a:gd name="T29" fmla="*/ 249 h 454"/>
                <a:gd name="T30" fmla="*/ 454 w 703"/>
                <a:gd name="T31" fmla="*/ 227 h 454"/>
                <a:gd name="T32" fmla="*/ 499 w 703"/>
                <a:gd name="T33" fmla="*/ 181 h 454"/>
                <a:gd name="T34" fmla="*/ 567 w 703"/>
                <a:gd name="T35" fmla="*/ 227 h 454"/>
                <a:gd name="T36" fmla="*/ 590 w 703"/>
                <a:gd name="T37" fmla="*/ 227 h 454"/>
                <a:gd name="T38" fmla="*/ 612 w 703"/>
                <a:gd name="T39" fmla="*/ 159 h 454"/>
                <a:gd name="T40" fmla="*/ 680 w 703"/>
                <a:gd name="T41" fmla="*/ 159 h 454"/>
                <a:gd name="T42" fmla="*/ 703 w 703"/>
                <a:gd name="T43" fmla="*/ 91 h 454"/>
                <a:gd name="T44" fmla="*/ 635 w 703"/>
                <a:gd name="T45" fmla="*/ 68 h 454"/>
                <a:gd name="T46" fmla="*/ 635 w 703"/>
                <a:gd name="T47" fmla="*/ 23 h 454"/>
                <a:gd name="T48" fmla="*/ 680 w 703"/>
                <a:gd name="T49" fmla="*/ 23 h 454"/>
                <a:gd name="T50" fmla="*/ 635 w 703"/>
                <a:gd name="T51" fmla="*/ 0 h 454"/>
                <a:gd name="T52" fmla="*/ 590 w 703"/>
                <a:gd name="T53" fmla="*/ 23 h 454"/>
                <a:gd name="T54" fmla="*/ 522 w 703"/>
                <a:gd name="T55" fmla="*/ 0 h 454"/>
                <a:gd name="T56" fmla="*/ 499 w 703"/>
                <a:gd name="T57" fmla="*/ 23 h 454"/>
                <a:gd name="T58" fmla="*/ 454 w 703"/>
                <a:gd name="T59" fmla="*/ 23 h 454"/>
                <a:gd name="T60" fmla="*/ 476 w 703"/>
                <a:gd name="T61" fmla="*/ 45 h 454"/>
                <a:gd name="T62" fmla="*/ 454 w 703"/>
                <a:gd name="T63" fmla="*/ 91 h 454"/>
                <a:gd name="T64" fmla="*/ 363 w 703"/>
                <a:gd name="T65" fmla="*/ 113 h 454"/>
                <a:gd name="T66" fmla="*/ 272 w 703"/>
                <a:gd name="T67" fmla="*/ 159 h 454"/>
                <a:gd name="T68" fmla="*/ 159 w 703"/>
                <a:gd name="T69" fmla="*/ 227 h 454"/>
                <a:gd name="T70" fmla="*/ 113 w 703"/>
                <a:gd name="T71" fmla="*/ 249 h 454"/>
                <a:gd name="T72" fmla="*/ 91 w 703"/>
                <a:gd name="T73" fmla="*/ 272 h 454"/>
                <a:gd name="T74" fmla="*/ 23 w 703"/>
                <a:gd name="T75" fmla="*/ 272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703" h="454">
                  <a:moveTo>
                    <a:pt x="23" y="272"/>
                  </a:moveTo>
                  <a:lnTo>
                    <a:pt x="23" y="318"/>
                  </a:lnTo>
                  <a:lnTo>
                    <a:pt x="0" y="363"/>
                  </a:lnTo>
                  <a:lnTo>
                    <a:pt x="45" y="386"/>
                  </a:lnTo>
                  <a:lnTo>
                    <a:pt x="23" y="431"/>
                  </a:lnTo>
                  <a:lnTo>
                    <a:pt x="68" y="454"/>
                  </a:lnTo>
                  <a:lnTo>
                    <a:pt x="113" y="431"/>
                  </a:lnTo>
                  <a:lnTo>
                    <a:pt x="136" y="386"/>
                  </a:lnTo>
                  <a:lnTo>
                    <a:pt x="182" y="318"/>
                  </a:lnTo>
                  <a:lnTo>
                    <a:pt x="204" y="295"/>
                  </a:lnTo>
                  <a:lnTo>
                    <a:pt x="272" y="272"/>
                  </a:lnTo>
                  <a:lnTo>
                    <a:pt x="340" y="272"/>
                  </a:lnTo>
                  <a:lnTo>
                    <a:pt x="408" y="295"/>
                  </a:lnTo>
                  <a:lnTo>
                    <a:pt x="408" y="272"/>
                  </a:lnTo>
                  <a:lnTo>
                    <a:pt x="408" y="249"/>
                  </a:lnTo>
                  <a:lnTo>
                    <a:pt x="454" y="227"/>
                  </a:lnTo>
                  <a:lnTo>
                    <a:pt x="499" y="181"/>
                  </a:lnTo>
                  <a:lnTo>
                    <a:pt x="567" y="227"/>
                  </a:lnTo>
                  <a:lnTo>
                    <a:pt x="590" y="227"/>
                  </a:lnTo>
                  <a:lnTo>
                    <a:pt x="612" y="159"/>
                  </a:lnTo>
                  <a:lnTo>
                    <a:pt x="680" y="159"/>
                  </a:lnTo>
                  <a:lnTo>
                    <a:pt x="703" y="91"/>
                  </a:lnTo>
                  <a:lnTo>
                    <a:pt x="635" y="68"/>
                  </a:lnTo>
                  <a:lnTo>
                    <a:pt x="635" y="23"/>
                  </a:lnTo>
                  <a:lnTo>
                    <a:pt x="680" y="23"/>
                  </a:lnTo>
                  <a:lnTo>
                    <a:pt x="635" y="0"/>
                  </a:lnTo>
                  <a:lnTo>
                    <a:pt x="590" y="23"/>
                  </a:lnTo>
                  <a:lnTo>
                    <a:pt x="522" y="0"/>
                  </a:lnTo>
                  <a:lnTo>
                    <a:pt x="499" y="23"/>
                  </a:lnTo>
                  <a:lnTo>
                    <a:pt x="454" y="23"/>
                  </a:lnTo>
                  <a:lnTo>
                    <a:pt x="476" y="45"/>
                  </a:lnTo>
                  <a:lnTo>
                    <a:pt x="454" y="91"/>
                  </a:lnTo>
                  <a:lnTo>
                    <a:pt x="363" y="113"/>
                  </a:lnTo>
                  <a:lnTo>
                    <a:pt x="272" y="159"/>
                  </a:lnTo>
                  <a:lnTo>
                    <a:pt x="159" y="227"/>
                  </a:lnTo>
                  <a:lnTo>
                    <a:pt x="113" y="249"/>
                  </a:lnTo>
                  <a:lnTo>
                    <a:pt x="91" y="272"/>
                  </a:lnTo>
                  <a:lnTo>
                    <a:pt x="23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14" name="Freeform 78">
              <a:extLst>
                <a:ext uri="{FF2B5EF4-FFF2-40B4-BE49-F238E27FC236}">
                  <a16:creationId xmlns:a16="http://schemas.microsoft.com/office/drawing/2014/main" id="{6EF5D18A-15B7-4800-9CCE-349CB72F9F7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4" y="187"/>
              <a:ext cx="1596" cy="1311"/>
            </a:xfrm>
            <a:custGeom>
              <a:avLst/>
              <a:gdLst>
                <a:gd name="T0" fmla="*/ 114 w 2291"/>
                <a:gd name="T1" fmla="*/ 1588 h 1882"/>
                <a:gd name="T2" fmla="*/ 23 w 2291"/>
                <a:gd name="T3" fmla="*/ 1701 h 1882"/>
                <a:gd name="T4" fmla="*/ 0 w 2291"/>
                <a:gd name="T5" fmla="*/ 1860 h 1882"/>
                <a:gd name="T6" fmla="*/ 114 w 2291"/>
                <a:gd name="T7" fmla="*/ 1814 h 1882"/>
                <a:gd name="T8" fmla="*/ 182 w 2291"/>
                <a:gd name="T9" fmla="*/ 1746 h 1882"/>
                <a:gd name="T10" fmla="*/ 272 w 2291"/>
                <a:gd name="T11" fmla="*/ 1701 h 1882"/>
                <a:gd name="T12" fmla="*/ 386 w 2291"/>
                <a:gd name="T13" fmla="*/ 1814 h 1882"/>
                <a:gd name="T14" fmla="*/ 409 w 2291"/>
                <a:gd name="T15" fmla="*/ 1701 h 1882"/>
                <a:gd name="T16" fmla="*/ 272 w 2291"/>
                <a:gd name="T17" fmla="*/ 1565 h 1882"/>
                <a:gd name="T18" fmla="*/ 182 w 2291"/>
                <a:gd name="T19" fmla="*/ 1452 h 1882"/>
                <a:gd name="T20" fmla="*/ 318 w 2291"/>
                <a:gd name="T21" fmla="*/ 1316 h 1882"/>
                <a:gd name="T22" fmla="*/ 386 w 2291"/>
                <a:gd name="T23" fmla="*/ 1338 h 1882"/>
                <a:gd name="T24" fmla="*/ 409 w 2291"/>
                <a:gd name="T25" fmla="*/ 1384 h 1882"/>
                <a:gd name="T26" fmla="*/ 454 w 2291"/>
                <a:gd name="T27" fmla="*/ 1474 h 1882"/>
                <a:gd name="T28" fmla="*/ 567 w 2291"/>
                <a:gd name="T29" fmla="*/ 1452 h 1882"/>
                <a:gd name="T30" fmla="*/ 794 w 2291"/>
                <a:gd name="T31" fmla="*/ 1429 h 1882"/>
                <a:gd name="T32" fmla="*/ 907 w 2291"/>
                <a:gd name="T33" fmla="*/ 1542 h 1882"/>
                <a:gd name="T34" fmla="*/ 1089 w 2291"/>
                <a:gd name="T35" fmla="*/ 1746 h 1882"/>
                <a:gd name="T36" fmla="*/ 1225 w 2291"/>
                <a:gd name="T37" fmla="*/ 1882 h 1882"/>
                <a:gd name="T38" fmla="*/ 1270 w 2291"/>
                <a:gd name="T39" fmla="*/ 1724 h 1882"/>
                <a:gd name="T40" fmla="*/ 1679 w 2291"/>
                <a:gd name="T41" fmla="*/ 1474 h 1882"/>
                <a:gd name="T42" fmla="*/ 1792 w 2291"/>
                <a:gd name="T43" fmla="*/ 1520 h 1882"/>
                <a:gd name="T44" fmla="*/ 1928 w 2291"/>
                <a:gd name="T45" fmla="*/ 1497 h 1882"/>
                <a:gd name="T46" fmla="*/ 1996 w 2291"/>
                <a:gd name="T47" fmla="*/ 1542 h 1882"/>
                <a:gd name="T48" fmla="*/ 2223 w 2291"/>
                <a:gd name="T49" fmla="*/ 1497 h 1882"/>
                <a:gd name="T50" fmla="*/ 2178 w 2291"/>
                <a:gd name="T51" fmla="*/ 1452 h 1882"/>
                <a:gd name="T52" fmla="*/ 2155 w 2291"/>
                <a:gd name="T53" fmla="*/ 1361 h 1882"/>
                <a:gd name="T54" fmla="*/ 2132 w 2291"/>
                <a:gd name="T55" fmla="*/ 1247 h 1882"/>
                <a:gd name="T56" fmla="*/ 2246 w 2291"/>
                <a:gd name="T57" fmla="*/ 1021 h 1882"/>
                <a:gd name="T58" fmla="*/ 2291 w 2291"/>
                <a:gd name="T59" fmla="*/ 953 h 1882"/>
                <a:gd name="T60" fmla="*/ 2223 w 2291"/>
                <a:gd name="T61" fmla="*/ 975 h 1882"/>
                <a:gd name="T62" fmla="*/ 2064 w 2291"/>
                <a:gd name="T63" fmla="*/ 1066 h 1882"/>
                <a:gd name="T64" fmla="*/ 1883 w 2291"/>
                <a:gd name="T65" fmla="*/ 1021 h 1882"/>
                <a:gd name="T66" fmla="*/ 1815 w 2291"/>
                <a:gd name="T67" fmla="*/ 975 h 1882"/>
                <a:gd name="T68" fmla="*/ 1837 w 2291"/>
                <a:gd name="T69" fmla="*/ 907 h 1882"/>
                <a:gd name="T70" fmla="*/ 1747 w 2291"/>
                <a:gd name="T71" fmla="*/ 907 h 1882"/>
                <a:gd name="T72" fmla="*/ 1679 w 2291"/>
                <a:gd name="T73" fmla="*/ 885 h 1882"/>
                <a:gd name="T74" fmla="*/ 1588 w 2291"/>
                <a:gd name="T75" fmla="*/ 726 h 1882"/>
                <a:gd name="T76" fmla="*/ 1361 w 2291"/>
                <a:gd name="T77" fmla="*/ 363 h 1882"/>
                <a:gd name="T78" fmla="*/ 1270 w 2291"/>
                <a:gd name="T79" fmla="*/ 113 h 1882"/>
                <a:gd name="T80" fmla="*/ 1180 w 2291"/>
                <a:gd name="T81" fmla="*/ 45 h 1882"/>
                <a:gd name="T82" fmla="*/ 1044 w 2291"/>
                <a:gd name="T83" fmla="*/ 113 h 1882"/>
                <a:gd name="T84" fmla="*/ 1044 w 2291"/>
                <a:gd name="T85" fmla="*/ 476 h 1882"/>
                <a:gd name="T86" fmla="*/ 930 w 2291"/>
                <a:gd name="T87" fmla="*/ 726 h 1882"/>
                <a:gd name="T88" fmla="*/ 794 w 2291"/>
                <a:gd name="T89" fmla="*/ 817 h 1882"/>
                <a:gd name="T90" fmla="*/ 771 w 2291"/>
                <a:gd name="T91" fmla="*/ 907 h 1882"/>
                <a:gd name="T92" fmla="*/ 771 w 2291"/>
                <a:gd name="T93" fmla="*/ 1021 h 1882"/>
                <a:gd name="T94" fmla="*/ 635 w 2291"/>
                <a:gd name="T95" fmla="*/ 1134 h 1882"/>
                <a:gd name="T96" fmla="*/ 567 w 2291"/>
                <a:gd name="T97" fmla="*/ 1043 h 1882"/>
                <a:gd name="T98" fmla="*/ 409 w 2291"/>
                <a:gd name="T99" fmla="*/ 953 h 1882"/>
                <a:gd name="T100" fmla="*/ 340 w 2291"/>
                <a:gd name="T101" fmla="*/ 998 h 1882"/>
                <a:gd name="T102" fmla="*/ 386 w 2291"/>
                <a:gd name="T103" fmla="*/ 1134 h 1882"/>
                <a:gd name="T104" fmla="*/ 272 w 2291"/>
                <a:gd name="T105" fmla="*/ 1225 h 1882"/>
                <a:gd name="T106" fmla="*/ 204 w 2291"/>
                <a:gd name="T107" fmla="*/ 1225 h 1882"/>
                <a:gd name="T108" fmla="*/ 91 w 2291"/>
                <a:gd name="T109" fmla="*/ 1225 h 1882"/>
                <a:gd name="T110" fmla="*/ 68 w 2291"/>
                <a:gd name="T111" fmla="*/ 1316 h 1882"/>
                <a:gd name="T112" fmla="*/ 23 w 2291"/>
                <a:gd name="T113" fmla="*/ 1429 h 1882"/>
                <a:gd name="T114" fmla="*/ 46 w 2291"/>
                <a:gd name="T115" fmla="*/ 1497 h 18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291" h="1882">
                  <a:moveTo>
                    <a:pt x="68" y="1497"/>
                  </a:moveTo>
                  <a:lnTo>
                    <a:pt x="114" y="1588"/>
                  </a:lnTo>
                  <a:lnTo>
                    <a:pt x="91" y="1656"/>
                  </a:lnTo>
                  <a:lnTo>
                    <a:pt x="23" y="1701"/>
                  </a:lnTo>
                  <a:lnTo>
                    <a:pt x="0" y="1769"/>
                  </a:lnTo>
                  <a:lnTo>
                    <a:pt x="0" y="1860"/>
                  </a:lnTo>
                  <a:lnTo>
                    <a:pt x="46" y="1882"/>
                  </a:lnTo>
                  <a:lnTo>
                    <a:pt x="114" y="1814"/>
                  </a:lnTo>
                  <a:lnTo>
                    <a:pt x="159" y="1814"/>
                  </a:lnTo>
                  <a:lnTo>
                    <a:pt x="182" y="1746"/>
                  </a:lnTo>
                  <a:lnTo>
                    <a:pt x="227" y="1746"/>
                  </a:lnTo>
                  <a:lnTo>
                    <a:pt x="272" y="1701"/>
                  </a:lnTo>
                  <a:lnTo>
                    <a:pt x="318" y="1746"/>
                  </a:lnTo>
                  <a:lnTo>
                    <a:pt x="386" y="1814"/>
                  </a:lnTo>
                  <a:lnTo>
                    <a:pt x="454" y="1769"/>
                  </a:lnTo>
                  <a:lnTo>
                    <a:pt x="409" y="1701"/>
                  </a:lnTo>
                  <a:lnTo>
                    <a:pt x="340" y="1565"/>
                  </a:lnTo>
                  <a:lnTo>
                    <a:pt x="272" y="1565"/>
                  </a:lnTo>
                  <a:lnTo>
                    <a:pt x="227" y="1497"/>
                  </a:lnTo>
                  <a:lnTo>
                    <a:pt x="182" y="1452"/>
                  </a:lnTo>
                  <a:lnTo>
                    <a:pt x="250" y="1361"/>
                  </a:lnTo>
                  <a:lnTo>
                    <a:pt x="318" y="1316"/>
                  </a:lnTo>
                  <a:lnTo>
                    <a:pt x="340" y="1338"/>
                  </a:lnTo>
                  <a:lnTo>
                    <a:pt x="386" y="1338"/>
                  </a:lnTo>
                  <a:lnTo>
                    <a:pt x="431" y="1361"/>
                  </a:lnTo>
                  <a:lnTo>
                    <a:pt x="409" y="1384"/>
                  </a:lnTo>
                  <a:lnTo>
                    <a:pt x="454" y="1429"/>
                  </a:lnTo>
                  <a:lnTo>
                    <a:pt x="454" y="1474"/>
                  </a:lnTo>
                  <a:lnTo>
                    <a:pt x="477" y="1520"/>
                  </a:lnTo>
                  <a:lnTo>
                    <a:pt x="567" y="1452"/>
                  </a:lnTo>
                  <a:lnTo>
                    <a:pt x="681" y="1406"/>
                  </a:lnTo>
                  <a:lnTo>
                    <a:pt x="794" y="1429"/>
                  </a:lnTo>
                  <a:lnTo>
                    <a:pt x="862" y="1520"/>
                  </a:lnTo>
                  <a:lnTo>
                    <a:pt x="907" y="1542"/>
                  </a:lnTo>
                  <a:lnTo>
                    <a:pt x="975" y="1656"/>
                  </a:lnTo>
                  <a:lnTo>
                    <a:pt x="1089" y="1746"/>
                  </a:lnTo>
                  <a:lnTo>
                    <a:pt x="1202" y="1814"/>
                  </a:lnTo>
                  <a:lnTo>
                    <a:pt x="1225" y="1882"/>
                  </a:lnTo>
                  <a:lnTo>
                    <a:pt x="1293" y="1769"/>
                  </a:lnTo>
                  <a:lnTo>
                    <a:pt x="1270" y="1724"/>
                  </a:lnTo>
                  <a:lnTo>
                    <a:pt x="1452" y="1588"/>
                  </a:lnTo>
                  <a:lnTo>
                    <a:pt x="1679" y="1474"/>
                  </a:lnTo>
                  <a:lnTo>
                    <a:pt x="1769" y="1474"/>
                  </a:lnTo>
                  <a:lnTo>
                    <a:pt x="1792" y="1520"/>
                  </a:lnTo>
                  <a:lnTo>
                    <a:pt x="1905" y="1542"/>
                  </a:lnTo>
                  <a:lnTo>
                    <a:pt x="1928" y="1497"/>
                  </a:lnTo>
                  <a:lnTo>
                    <a:pt x="1996" y="1497"/>
                  </a:lnTo>
                  <a:lnTo>
                    <a:pt x="1996" y="1542"/>
                  </a:lnTo>
                  <a:lnTo>
                    <a:pt x="2087" y="1474"/>
                  </a:lnTo>
                  <a:lnTo>
                    <a:pt x="2223" y="1497"/>
                  </a:lnTo>
                  <a:lnTo>
                    <a:pt x="2246" y="1452"/>
                  </a:lnTo>
                  <a:lnTo>
                    <a:pt x="2178" y="1452"/>
                  </a:lnTo>
                  <a:lnTo>
                    <a:pt x="2109" y="1384"/>
                  </a:lnTo>
                  <a:lnTo>
                    <a:pt x="2155" y="1361"/>
                  </a:lnTo>
                  <a:lnTo>
                    <a:pt x="2178" y="1247"/>
                  </a:lnTo>
                  <a:lnTo>
                    <a:pt x="2132" y="1247"/>
                  </a:lnTo>
                  <a:lnTo>
                    <a:pt x="2132" y="1157"/>
                  </a:lnTo>
                  <a:lnTo>
                    <a:pt x="2246" y="1021"/>
                  </a:lnTo>
                  <a:lnTo>
                    <a:pt x="2246" y="998"/>
                  </a:lnTo>
                  <a:lnTo>
                    <a:pt x="2291" y="953"/>
                  </a:lnTo>
                  <a:lnTo>
                    <a:pt x="2291" y="907"/>
                  </a:lnTo>
                  <a:lnTo>
                    <a:pt x="2223" y="975"/>
                  </a:lnTo>
                  <a:lnTo>
                    <a:pt x="2155" y="998"/>
                  </a:lnTo>
                  <a:lnTo>
                    <a:pt x="2064" y="1066"/>
                  </a:lnTo>
                  <a:lnTo>
                    <a:pt x="1996" y="1066"/>
                  </a:lnTo>
                  <a:lnTo>
                    <a:pt x="1883" y="1021"/>
                  </a:lnTo>
                  <a:lnTo>
                    <a:pt x="1860" y="953"/>
                  </a:lnTo>
                  <a:lnTo>
                    <a:pt x="1815" y="975"/>
                  </a:lnTo>
                  <a:lnTo>
                    <a:pt x="1792" y="953"/>
                  </a:lnTo>
                  <a:lnTo>
                    <a:pt x="1837" y="907"/>
                  </a:lnTo>
                  <a:lnTo>
                    <a:pt x="1769" y="885"/>
                  </a:lnTo>
                  <a:lnTo>
                    <a:pt x="1747" y="907"/>
                  </a:lnTo>
                  <a:lnTo>
                    <a:pt x="1701" y="885"/>
                  </a:lnTo>
                  <a:lnTo>
                    <a:pt x="1679" y="885"/>
                  </a:lnTo>
                  <a:lnTo>
                    <a:pt x="1679" y="817"/>
                  </a:lnTo>
                  <a:lnTo>
                    <a:pt x="1588" y="726"/>
                  </a:lnTo>
                  <a:lnTo>
                    <a:pt x="1474" y="590"/>
                  </a:lnTo>
                  <a:lnTo>
                    <a:pt x="1361" y="363"/>
                  </a:lnTo>
                  <a:lnTo>
                    <a:pt x="1361" y="295"/>
                  </a:lnTo>
                  <a:lnTo>
                    <a:pt x="1270" y="113"/>
                  </a:lnTo>
                  <a:lnTo>
                    <a:pt x="1225" y="0"/>
                  </a:lnTo>
                  <a:lnTo>
                    <a:pt x="1180" y="45"/>
                  </a:lnTo>
                  <a:lnTo>
                    <a:pt x="1112" y="45"/>
                  </a:lnTo>
                  <a:lnTo>
                    <a:pt x="1044" y="113"/>
                  </a:lnTo>
                  <a:lnTo>
                    <a:pt x="1066" y="272"/>
                  </a:lnTo>
                  <a:lnTo>
                    <a:pt x="1044" y="476"/>
                  </a:lnTo>
                  <a:lnTo>
                    <a:pt x="953" y="590"/>
                  </a:lnTo>
                  <a:lnTo>
                    <a:pt x="930" y="726"/>
                  </a:lnTo>
                  <a:lnTo>
                    <a:pt x="885" y="794"/>
                  </a:lnTo>
                  <a:lnTo>
                    <a:pt x="794" y="817"/>
                  </a:lnTo>
                  <a:lnTo>
                    <a:pt x="771" y="862"/>
                  </a:lnTo>
                  <a:lnTo>
                    <a:pt x="771" y="907"/>
                  </a:lnTo>
                  <a:lnTo>
                    <a:pt x="749" y="953"/>
                  </a:lnTo>
                  <a:lnTo>
                    <a:pt x="771" y="1021"/>
                  </a:lnTo>
                  <a:lnTo>
                    <a:pt x="749" y="1066"/>
                  </a:lnTo>
                  <a:lnTo>
                    <a:pt x="635" y="1134"/>
                  </a:lnTo>
                  <a:lnTo>
                    <a:pt x="567" y="1089"/>
                  </a:lnTo>
                  <a:lnTo>
                    <a:pt x="567" y="1043"/>
                  </a:lnTo>
                  <a:lnTo>
                    <a:pt x="522" y="1066"/>
                  </a:lnTo>
                  <a:lnTo>
                    <a:pt x="409" y="953"/>
                  </a:lnTo>
                  <a:lnTo>
                    <a:pt x="363" y="953"/>
                  </a:lnTo>
                  <a:lnTo>
                    <a:pt x="340" y="998"/>
                  </a:lnTo>
                  <a:lnTo>
                    <a:pt x="386" y="1066"/>
                  </a:lnTo>
                  <a:lnTo>
                    <a:pt x="386" y="1134"/>
                  </a:lnTo>
                  <a:lnTo>
                    <a:pt x="318" y="1157"/>
                  </a:lnTo>
                  <a:lnTo>
                    <a:pt x="272" y="1225"/>
                  </a:lnTo>
                  <a:lnTo>
                    <a:pt x="250" y="1202"/>
                  </a:lnTo>
                  <a:lnTo>
                    <a:pt x="204" y="1225"/>
                  </a:lnTo>
                  <a:lnTo>
                    <a:pt x="136" y="1247"/>
                  </a:lnTo>
                  <a:lnTo>
                    <a:pt x="91" y="1225"/>
                  </a:lnTo>
                  <a:lnTo>
                    <a:pt x="68" y="1270"/>
                  </a:lnTo>
                  <a:lnTo>
                    <a:pt x="68" y="1316"/>
                  </a:lnTo>
                  <a:lnTo>
                    <a:pt x="23" y="1384"/>
                  </a:lnTo>
                  <a:lnTo>
                    <a:pt x="23" y="1429"/>
                  </a:lnTo>
                  <a:lnTo>
                    <a:pt x="46" y="1452"/>
                  </a:lnTo>
                  <a:lnTo>
                    <a:pt x="46" y="1497"/>
                  </a:lnTo>
                  <a:lnTo>
                    <a:pt x="68" y="1497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15" name="Freeform 79">
              <a:extLst>
                <a:ext uri="{FF2B5EF4-FFF2-40B4-BE49-F238E27FC236}">
                  <a16:creationId xmlns:a16="http://schemas.microsoft.com/office/drawing/2014/main" id="{8F1B9D0C-FB00-4AA0-AF12-24608DD9F0F8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2" y="2842"/>
              <a:ext cx="300" cy="300"/>
            </a:xfrm>
            <a:custGeom>
              <a:avLst/>
              <a:gdLst>
                <a:gd name="T0" fmla="*/ 431 w 431"/>
                <a:gd name="T1" fmla="*/ 409 h 431"/>
                <a:gd name="T2" fmla="*/ 408 w 431"/>
                <a:gd name="T3" fmla="*/ 363 h 431"/>
                <a:gd name="T4" fmla="*/ 340 w 431"/>
                <a:gd name="T5" fmla="*/ 340 h 431"/>
                <a:gd name="T6" fmla="*/ 340 w 431"/>
                <a:gd name="T7" fmla="*/ 318 h 431"/>
                <a:gd name="T8" fmla="*/ 408 w 431"/>
                <a:gd name="T9" fmla="*/ 227 h 431"/>
                <a:gd name="T10" fmla="*/ 363 w 431"/>
                <a:gd name="T11" fmla="*/ 182 h 431"/>
                <a:gd name="T12" fmla="*/ 363 w 431"/>
                <a:gd name="T13" fmla="*/ 159 h 431"/>
                <a:gd name="T14" fmla="*/ 408 w 431"/>
                <a:gd name="T15" fmla="*/ 136 h 431"/>
                <a:gd name="T16" fmla="*/ 408 w 431"/>
                <a:gd name="T17" fmla="*/ 91 h 431"/>
                <a:gd name="T18" fmla="*/ 385 w 431"/>
                <a:gd name="T19" fmla="*/ 68 h 431"/>
                <a:gd name="T20" fmla="*/ 340 w 431"/>
                <a:gd name="T21" fmla="*/ 68 h 431"/>
                <a:gd name="T22" fmla="*/ 317 w 431"/>
                <a:gd name="T23" fmla="*/ 0 h 431"/>
                <a:gd name="T24" fmla="*/ 272 w 431"/>
                <a:gd name="T25" fmla="*/ 0 h 431"/>
                <a:gd name="T26" fmla="*/ 272 w 431"/>
                <a:gd name="T27" fmla="*/ 46 h 431"/>
                <a:gd name="T28" fmla="*/ 159 w 431"/>
                <a:gd name="T29" fmla="*/ 91 h 431"/>
                <a:gd name="T30" fmla="*/ 68 w 431"/>
                <a:gd name="T31" fmla="*/ 91 h 431"/>
                <a:gd name="T32" fmla="*/ 0 w 431"/>
                <a:gd name="T33" fmla="*/ 159 h 431"/>
                <a:gd name="T34" fmla="*/ 0 w 431"/>
                <a:gd name="T35" fmla="*/ 182 h 431"/>
                <a:gd name="T36" fmla="*/ 45 w 431"/>
                <a:gd name="T37" fmla="*/ 227 h 431"/>
                <a:gd name="T38" fmla="*/ 91 w 431"/>
                <a:gd name="T39" fmla="*/ 227 h 431"/>
                <a:gd name="T40" fmla="*/ 91 w 431"/>
                <a:gd name="T41" fmla="*/ 272 h 431"/>
                <a:gd name="T42" fmla="*/ 45 w 431"/>
                <a:gd name="T43" fmla="*/ 295 h 431"/>
                <a:gd name="T44" fmla="*/ 68 w 431"/>
                <a:gd name="T45" fmla="*/ 318 h 431"/>
                <a:gd name="T46" fmla="*/ 45 w 431"/>
                <a:gd name="T47" fmla="*/ 363 h 431"/>
                <a:gd name="T48" fmla="*/ 68 w 431"/>
                <a:gd name="T49" fmla="*/ 409 h 431"/>
                <a:gd name="T50" fmla="*/ 68 w 431"/>
                <a:gd name="T51" fmla="*/ 431 h 431"/>
                <a:gd name="T52" fmla="*/ 113 w 431"/>
                <a:gd name="T53" fmla="*/ 409 h 431"/>
                <a:gd name="T54" fmla="*/ 204 w 431"/>
                <a:gd name="T55" fmla="*/ 386 h 431"/>
                <a:gd name="T56" fmla="*/ 249 w 431"/>
                <a:gd name="T57" fmla="*/ 340 h 431"/>
                <a:gd name="T58" fmla="*/ 363 w 431"/>
                <a:gd name="T59" fmla="*/ 409 h 431"/>
                <a:gd name="T60" fmla="*/ 431 w 431"/>
                <a:gd name="T61" fmla="*/ 409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31" h="431">
                  <a:moveTo>
                    <a:pt x="431" y="409"/>
                  </a:moveTo>
                  <a:lnTo>
                    <a:pt x="408" y="363"/>
                  </a:lnTo>
                  <a:lnTo>
                    <a:pt x="340" y="340"/>
                  </a:lnTo>
                  <a:lnTo>
                    <a:pt x="340" y="318"/>
                  </a:lnTo>
                  <a:lnTo>
                    <a:pt x="408" y="227"/>
                  </a:lnTo>
                  <a:lnTo>
                    <a:pt x="363" y="182"/>
                  </a:lnTo>
                  <a:lnTo>
                    <a:pt x="363" y="159"/>
                  </a:lnTo>
                  <a:lnTo>
                    <a:pt x="408" y="136"/>
                  </a:lnTo>
                  <a:lnTo>
                    <a:pt x="408" y="91"/>
                  </a:lnTo>
                  <a:lnTo>
                    <a:pt x="385" y="68"/>
                  </a:lnTo>
                  <a:lnTo>
                    <a:pt x="340" y="68"/>
                  </a:lnTo>
                  <a:lnTo>
                    <a:pt x="317" y="0"/>
                  </a:lnTo>
                  <a:lnTo>
                    <a:pt x="272" y="0"/>
                  </a:lnTo>
                  <a:lnTo>
                    <a:pt x="272" y="46"/>
                  </a:lnTo>
                  <a:lnTo>
                    <a:pt x="159" y="91"/>
                  </a:lnTo>
                  <a:lnTo>
                    <a:pt x="68" y="91"/>
                  </a:lnTo>
                  <a:lnTo>
                    <a:pt x="0" y="159"/>
                  </a:lnTo>
                  <a:lnTo>
                    <a:pt x="0" y="182"/>
                  </a:lnTo>
                  <a:lnTo>
                    <a:pt x="45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45" y="295"/>
                  </a:lnTo>
                  <a:lnTo>
                    <a:pt x="68" y="318"/>
                  </a:lnTo>
                  <a:lnTo>
                    <a:pt x="45" y="363"/>
                  </a:lnTo>
                  <a:lnTo>
                    <a:pt x="68" y="409"/>
                  </a:lnTo>
                  <a:lnTo>
                    <a:pt x="68" y="431"/>
                  </a:lnTo>
                  <a:lnTo>
                    <a:pt x="113" y="409"/>
                  </a:lnTo>
                  <a:lnTo>
                    <a:pt x="204" y="386"/>
                  </a:lnTo>
                  <a:lnTo>
                    <a:pt x="249" y="340"/>
                  </a:lnTo>
                  <a:lnTo>
                    <a:pt x="363" y="409"/>
                  </a:lnTo>
                  <a:lnTo>
                    <a:pt x="431" y="40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16" name="Freeform 80">
              <a:extLst>
                <a:ext uri="{FF2B5EF4-FFF2-40B4-BE49-F238E27FC236}">
                  <a16:creationId xmlns:a16="http://schemas.microsoft.com/office/drawing/2014/main" id="{3296A7A4-0A3B-44A6-8BEC-13FA0BB663BA}"/>
                </a:ext>
              </a:extLst>
            </p:cNvPr>
            <p:cNvSpPr>
              <a:spLocks/>
            </p:cNvSpPr>
            <p:nvPr/>
          </p:nvSpPr>
          <p:spPr bwMode="auto">
            <a:xfrm>
              <a:off x="3529" y="3158"/>
              <a:ext cx="332" cy="395"/>
            </a:xfrm>
            <a:custGeom>
              <a:avLst/>
              <a:gdLst>
                <a:gd name="T0" fmla="*/ 91 w 476"/>
                <a:gd name="T1" fmla="*/ 0 h 567"/>
                <a:gd name="T2" fmla="*/ 227 w 476"/>
                <a:gd name="T3" fmla="*/ 159 h 567"/>
                <a:gd name="T4" fmla="*/ 386 w 476"/>
                <a:gd name="T5" fmla="*/ 159 h 567"/>
                <a:gd name="T6" fmla="*/ 431 w 476"/>
                <a:gd name="T7" fmla="*/ 249 h 567"/>
                <a:gd name="T8" fmla="*/ 476 w 476"/>
                <a:gd name="T9" fmla="*/ 295 h 567"/>
                <a:gd name="T10" fmla="*/ 408 w 476"/>
                <a:gd name="T11" fmla="*/ 295 h 567"/>
                <a:gd name="T12" fmla="*/ 386 w 476"/>
                <a:gd name="T13" fmla="*/ 272 h 567"/>
                <a:gd name="T14" fmla="*/ 295 w 476"/>
                <a:gd name="T15" fmla="*/ 317 h 567"/>
                <a:gd name="T16" fmla="*/ 250 w 476"/>
                <a:gd name="T17" fmla="*/ 385 h 567"/>
                <a:gd name="T18" fmla="*/ 250 w 476"/>
                <a:gd name="T19" fmla="*/ 431 h 567"/>
                <a:gd name="T20" fmla="*/ 227 w 476"/>
                <a:gd name="T21" fmla="*/ 476 h 567"/>
                <a:gd name="T22" fmla="*/ 159 w 476"/>
                <a:gd name="T23" fmla="*/ 499 h 567"/>
                <a:gd name="T24" fmla="*/ 136 w 476"/>
                <a:gd name="T25" fmla="*/ 476 h 567"/>
                <a:gd name="T26" fmla="*/ 91 w 476"/>
                <a:gd name="T27" fmla="*/ 499 h 567"/>
                <a:gd name="T28" fmla="*/ 68 w 476"/>
                <a:gd name="T29" fmla="*/ 521 h 567"/>
                <a:gd name="T30" fmla="*/ 23 w 476"/>
                <a:gd name="T31" fmla="*/ 567 h 567"/>
                <a:gd name="T32" fmla="*/ 0 w 476"/>
                <a:gd name="T33" fmla="*/ 521 h 567"/>
                <a:gd name="T34" fmla="*/ 23 w 476"/>
                <a:gd name="T35" fmla="*/ 521 h 567"/>
                <a:gd name="T36" fmla="*/ 23 w 476"/>
                <a:gd name="T37" fmla="*/ 499 h 567"/>
                <a:gd name="T38" fmla="*/ 45 w 476"/>
                <a:gd name="T39" fmla="*/ 453 h 567"/>
                <a:gd name="T40" fmla="*/ 45 w 476"/>
                <a:gd name="T41" fmla="*/ 431 h 567"/>
                <a:gd name="T42" fmla="*/ 68 w 476"/>
                <a:gd name="T43" fmla="*/ 408 h 567"/>
                <a:gd name="T44" fmla="*/ 68 w 476"/>
                <a:gd name="T45" fmla="*/ 385 h 567"/>
                <a:gd name="T46" fmla="*/ 45 w 476"/>
                <a:gd name="T47" fmla="*/ 385 h 567"/>
                <a:gd name="T48" fmla="*/ 68 w 476"/>
                <a:gd name="T49" fmla="*/ 363 h 567"/>
                <a:gd name="T50" fmla="*/ 91 w 476"/>
                <a:gd name="T51" fmla="*/ 363 h 567"/>
                <a:gd name="T52" fmla="*/ 91 w 476"/>
                <a:gd name="T53" fmla="*/ 340 h 567"/>
                <a:gd name="T54" fmla="*/ 136 w 476"/>
                <a:gd name="T55" fmla="*/ 317 h 567"/>
                <a:gd name="T56" fmla="*/ 182 w 476"/>
                <a:gd name="T57" fmla="*/ 295 h 567"/>
                <a:gd name="T58" fmla="*/ 182 w 476"/>
                <a:gd name="T59" fmla="*/ 272 h 567"/>
                <a:gd name="T60" fmla="*/ 182 w 476"/>
                <a:gd name="T61" fmla="*/ 249 h 567"/>
                <a:gd name="T62" fmla="*/ 136 w 476"/>
                <a:gd name="T63" fmla="*/ 204 h 567"/>
                <a:gd name="T64" fmla="*/ 114 w 476"/>
                <a:gd name="T65" fmla="*/ 227 h 567"/>
                <a:gd name="T66" fmla="*/ 91 w 476"/>
                <a:gd name="T67" fmla="*/ 227 h 567"/>
                <a:gd name="T68" fmla="*/ 136 w 476"/>
                <a:gd name="T69" fmla="*/ 181 h 567"/>
                <a:gd name="T70" fmla="*/ 136 w 476"/>
                <a:gd name="T71" fmla="*/ 136 h 567"/>
                <a:gd name="T72" fmla="*/ 114 w 476"/>
                <a:gd name="T73" fmla="*/ 68 h 567"/>
                <a:gd name="T74" fmla="*/ 91 w 476"/>
                <a:gd name="T75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76" h="567">
                  <a:moveTo>
                    <a:pt x="91" y="0"/>
                  </a:moveTo>
                  <a:lnTo>
                    <a:pt x="227" y="159"/>
                  </a:lnTo>
                  <a:lnTo>
                    <a:pt x="386" y="159"/>
                  </a:lnTo>
                  <a:lnTo>
                    <a:pt x="431" y="249"/>
                  </a:lnTo>
                  <a:lnTo>
                    <a:pt x="476" y="295"/>
                  </a:lnTo>
                  <a:lnTo>
                    <a:pt x="408" y="295"/>
                  </a:lnTo>
                  <a:lnTo>
                    <a:pt x="386" y="272"/>
                  </a:lnTo>
                  <a:lnTo>
                    <a:pt x="295" y="317"/>
                  </a:lnTo>
                  <a:lnTo>
                    <a:pt x="250" y="385"/>
                  </a:lnTo>
                  <a:lnTo>
                    <a:pt x="250" y="431"/>
                  </a:lnTo>
                  <a:lnTo>
                    <a:pt x="227" y="476"/>
                  </a:lnTo>
                  <a:lnTo>
                    <a:pt x="159" y="499"/>
                  </a:lnTo>
                  <a:lnTo>
                    <a:pt x="136" y="476"/>
                  </a:lnTo>
                  <a:lnTo>
                    <a:pt x="91" y="499"/>
                  </a:lnTo>
                  <a:lnTo>
                    <a:pt x="68" y="521"/>
                  </a:lnTo>
                  <a:lnTo>
                    <a:pt x="23" y="567"/>
                  </a:lnTo>
                  <a:lnTo>
                    <a:pt x="0" y="521"/>
                  </a:lnTo>
                  <a:lnTo>
                    <a:pt x="23" y="521"/>
                  </a:lnTo>
                  <a:lnTo>
                    <a:pt x="23" y="499"/>
                  </a:lnTo>
                  <a:lnTo>
                    <a:pt x="45" y="453"/>
                  </a:lnTo>
                  <a:lnTo>
                    <a:pt x="45" y="431"/>
                  </a:lnTo>
                  <a:lnTo>
                    <a:pt x="68" y="408"/>
                  </a:lnTo>
                  <a:lnTo>
                    <a:pt x="68" y="385"/>
                  </a:lnTo>
                  <a:lnTo>
                    <a:pt x="45" y="385"/>
                  </a:lnTo>
                  <a:lnTo>
                    <a:pt x="68" y="363"/>
                  </a:lnTo>
                  <a:lnTo>
                    <a:pt x="91" y="363"/>
                  </a:lnTo>
                  <a:lnTo>
                    <a:pt x="91" y="340"/>
                  </a:lnTo>
                  <a:lnTo>
                    <a:pt x="136" y="317"/>
                  </a:lnTo>
                  <a:lnTo>
                    <a:pt x="182" y="295"/>
                  </a:lnTo>
                  <a:lnTo>
                    <a:pt x="182" y="272"/>
                  </a:lnTo>
                  <a:lnTo>
                    <a:pt x="182" y="249"/>
                  </a:lnTo>
                  <a:lnTo>
                    <a:pt x="136" y="204"/>
                  </a:lnTo>
                  <a:lnTo>
                    <a:pt x="114" y="227"/>
                  </a:lnTo>
                  <a:lnTo>
                    <a:pt x="91" y="227"/>
                  </a:lnTo>
                  <a:lnTo>
                    <a:pt x="136" y="181"/>
                  </a:lnTo>
                  <a:lnTo>
                    <a:pt x="136" y="136"/>
                  </a:lnTo>
                  <a:lnTo>
                    <a:pt x="114" y="68"/>
                  </a:lnTo>
                  <a:lnTo>
                    <a:pt x="91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17" name="Freeform 81">
              <a:extLst>
                <a:ext uri="{FF2B5EF4-FFF2-40B4-BE49-F238E27FC236}">
                  <a16:creationId xmlns:a16="http://schemas.microsoft.com/office/drawing/2014/main" id="{1F09148B-3ABD-4BD2-82CE-82C5C5089D39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079"/>
              <a:ext cx="285" cy="205"/>
            </a:xfrm>
            <a:custGeom>
              <a:avLst/>
              <a:gdLst>
                <a:gd name="T0" fmla="*/ 0 w 408"/>
                <a:gd name="T1" fmla="*/ 91 h 295"/>
                <a:gd name="T2" fmla="*/ 0 w 408"/>
                <a:gd name="T3" fmla="*/ 137 h 295"/>
                <a:gd name="T4" fmla="*/ 68 w 408"/>
                <a:gd name="T5" fmla="*/ 182 h 295"/>
                <a:gd name="T6" fmla="*/ 91 w 408"/>
                <a:gd name="T7" fmla="*/ 159 h 295"/>
                <a:gd name="T8" fmla="*/ 159 w 408"/>
                <a:gd name="T9" fmla="*/ 205 h 295"/>
                <a:gd name="T10" fmla="*/ 227 w 408"/>
                <a:gd name="T11" fmla="*/ 205 h 295"/>
                <a:gd name="T12" fmla="*/ 295 w 408"/>
                <a:gd name="T13" fmla="*/ 250 h 295"/>
                <a:gd name="T14" fmla="*/ 363 w 408"/>
                <a:gd name="T15" fmla="*/ 250 h 295"/>
                <a:gd name="T16" fmla="*/ 386 w 408"/>
                <a:gd name="T17" fmla="*/ 273 h 295"/>
                <a:gd name="T18" fmla="*/ 408 w 408"/>
                <a:gd name="T19" fmla="*/ 295 h 295"/>
                <a:gd name="T20" fmla="*/ 408 w 408"/>
                <a:gd name="T21" fmla="*/ 250 h 295"/>
                <a:gd name="T22" fmla="*/ 363 w 408"/>
                <a:gd name="T23" fmla="*/ 114 h 295"/>
                <a:gd name="T24" fmla="*/ 363 w 408"/>
                <a:gd name="T25" fmla="*/ 69 h 295"/>
                <a:gd name="T26" fmla="*/ 295 w 408"/>
                <a:gd name="T27" fmla="*/ 69 h 295"/>
                <a:gd name="T28" fmla="*/ 181 w 408"/>
                <a:gd name="T29" fmla="*/ 0 h 295"/>
                <a:gd name="T30" fmla="*/ 136 w 408"/>
                <a:gd name="T31" fmla="*/ 46 h 295"/>
                <a:gd name="T32" fmla="*/ 45 w 408"/>
                <a:gd name="T33" fmla="*/ 69 h 295"/>
                <a:gd name="T34" fmla="*/ 0 w 408"/>
                <a:gd name="T35" fmla="*/ 91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408" h="295">
                  <a:moveTo>
                    <a:pt x="0" y="91"/>
                  </a:moveTo>
                  <a:lnTo>
                    <a:pt x="0" y="137"/>
                  </a:lnTo>
                  <a:lnTo>
                    <a:pt x="68" y="182"/>
                  </a:lnTo>
                  <a:lnTo>
                    <a:pt x="91" y="159"/>
                  </a:lnTo>
                  <a:lnTo>
                    <a:pt x="159" y="205"/>
                  </a:lnTo>
                  <a:lnTo>
                    <a:pt x="227" y="205"/>
                  </a:lnTo>
                  <a:lnTo>
                    <a:pt x="295" y="250"/>
                  </a:lnTo>
                  <a:lnTo>
                    <a:pt x="363" y="250"/>
                  </a:lnTo>
                  <a:lnTo>
                    <a:pt x="386" y="273"/>
                  </a:lnTo>
                  <a:lnTo>
                    <a:pt x="408" y="295"/>
                  </a:lnTo>
                  <a:lnTo>
                    <a:pt x="408" y="250"/>
                  </a:lnTo>
                  <a:lnTo>
                    <a:pt x="363" y="114"/>
                  </a:lnTo>
                  <a:lnTo>
                    <a:pt x="363" y="69"/>
                  </a:lnTo>
                  <a:lnTo>
                    <a:pt x="295" y="69"/>
                  </a:lnTo>
                  <a:lnTo>
                    <a:pt x="181" y="0"/>
                  </a:lnTo>
                  <a:lnTo>
                    <a:pt x="136" y="46"/>
                  </a:lnTo>
                  <a:lnTo>
                    <a:pt x="45" y="69"/>
                  </a:lnTo>
                  <a:lnTo>
                    <a:pt x="0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18" name="Freeform 82">
              <a:extLst>
                <a:ext uri="{FF2B5EF4-FFF2-40B4-BE49-F238E27FC236}">
                  <a16:creationId xmlns:a16="http://schemas.microsoft.com/office/drawing/2014/main" id="{F48BB230-FB23-4CFE-BD25-760461CC153F}"/>
                </a:ext>
              </a:extLst>
            </p:cNvPr>
            <p:cNvSpPr>
              <a:spLocks/>
            </p:cNvSpPr>
            <p:nvPr/>
          </p:nvSpPr>
          <p:spPr bwMode="auto">
            <a:xfrm>
              <a:off x="3387" y="3190"/>
              <a:ext cx="237" cy="158"/>
            </a:xfrm>
            <a:custGeom>
              <a:avLst/>
              <a:gdLst>
                <a:gd name="T0" fmla="*/ 295 w 340"/>
                <a:gd name="T1" fmla="*/ 182 h 227"/>
                <a:gd name="T2" fmla="*/ 340 w 340"/>
                <a:gd name="T3" fmla="*/ 136 h 227"/>
                <a:gd name="T4" fmla="*/ 295 w 340"/>
                <a:gd name="T5" fmla="*/ 91 h 227"/>
                <a:gd name="T6" fmla="*/ 227 w 340"/>
                <a:gd name="T7" fmla="*/ 91 h 227"/>
                <a:gd name="T8" fmla="*/ 159 w 340"/>
                <a:gd name="T9" fmla="*/ 46 h 227"/>
                <a:gd name="T10" fmla="*/ 91 w 340"/>
                <a:gd name="T11" fmla="*/ 46 h 227"/>
                <a:gd name="T12" fmla="*/ 23 w 340"/>
                <a:gd name="T13" fmla="*/ 0 h 227"/>
                <a:gd name="T14" fmla="*/ 0 w 340"/>
                <a:gd name="T15" fmla="*/ 23 h 227"/>
                <a:gd name="T16" fmla="*/ 23 w 340"/>
                <a:gd name="T17" fmla="*/ 46 h 227"/>
                <a:gd name="T18" fmla="*/ 23 w 340"/>
                <a:gd name="T19" fmla="*/ 91 h 227"/>
                <a:gd name="T20" fmla="*/ 45 w 340"/>
                <a:gd name="T21" fmla="*/ 114 h 227"/>
                <a:gd name="T22" fmla="*/ 113 w 340"/>
                <a:gd name="T23" fmla="*/ 159 h 227"/>
                <a:gd name="T24" fmla="*/ 136 w 340"/>
                <a:gd name="T25" fmla="*/ 204 h 227"/>
                <a:gd name="T26" fmla="*/ 159 w 340"/>
                <a:gd name="T27" fmla="*/ 159 h 227"/>
                <a:gd name="T28" fmla="*/ 204 w 340"/>
                <a:gd name="T29" fmla="*/ 159 h 227"/>
                <a:gd name="T30" fmla="*/ 227 w 340"/>
                <a:gd name="T31" fmla="*/ 204 h 227"/>
                <a:gd name="T32" fmla="*/ 272 w 340"/>
                <a:gd name="T33" fmla="*/ 227 h 227"/>
                <a:gd name="T34" fmla="*/ 249 w 340"/>
                <a:gd name="T35" fmla="*/ 204 h 227"/>
                <a:gd name="T36" fmla="*/ 272 w 340"/>
                <a:gd name="T37" fmla="*/ 159 h 227"/>
                <a:gd name="T38" fmla="*/ 295 w 340"/>
                <a:gd name="T39" fmla="*/ 182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340" h="227">
                  <a:moveTo>
                    <a:pt x="295" y="182"/>
                  </a:moveTo>
                  <a:lnTo>
                    <a:pt x="340" y="136"/>
                  </a:lnTo>
                  <a:lnTo>
                    <a:pt x="295" y="91"/>
                  </a:lnTo>
                  <a:lnTo>
                    <a:pt x="227" y="91"/>
                  </a:lnTo>
                  <a:lnTo>
                    <a:pt x="159" y="46"/>
                  </a:lnTo>
                  <a:lnTo>
                    <a:pt x="91" y="46"/>
                  </a:lnTo>
                  <a:lnTo>
                    <a:pt x="23" y="0"/>
                  </a:lnTo>
                  <a:lnTo>
                    <a:pt x="0" y="23"/>
                  </a:lnTo>
                  <a:lnTo>
                    <a:pt x="23" y="46"/>
                  </a:lnTo>
                  <a:lnTo>
                    <a:pt x="23" y="91"/>
                  </a:lnTo>
                  <a:lnTo>
                    <a:pt x="45" y="114"/>
                  </a:lnTo>
                  <a:lnTo>
                    <a:pt x="113" y="159"/>
                  </a:lnTo>
                  <a:lnTo>
                    <a:pt x="136" y="204"/>
                  </a:lnTo>
                  <a:lnTo>
                    <a:pt x="159" y="159"/>
                  </a:lnTo>
                  <a:lnTo>
                    <a:pt x="204" y="159"/>
                  </a:lnTo>
                  <a:lnTo>
                    <a:pt x="227" y="204"/>
                  </a:lnTo>
                  <a:lnTo>
                    <a:pt x="272" y="227"/>
                  </a:lnTo>
                  <a:lnTo>
                    <a:pt x="249" y="204"/>
                  </a:lnTo>
                  <a:lnTo>
                    <a:pt x="272" y="159"/>
                  </a:lnTo>
                  <a:lnTo>
                    <a:pt x="295" y="18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19" name="Freeform 83">
              <a:extLst>
                <a:ext uri="{FF2B5EF4-FFF2-40B4-BE49-F238E27FC236}">
                  <a16:creationId xmlns:a16="http://schemas.microsoft.com/office/drawing/2014/main" id="{1320704B-60C7-4640-B607-F6A3A5499B3B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9" y="3269"/>
              <a:ext cx="237" cy="190"/>
            </a:xfrm>
            <a:custGeom>
              <a:avLst/>
              <a:gdLst>
                <a:gd name="T0" fmla="*/ 340 w 340"/>
                <a:gd name="T1" fmla="*/ 113 h 272"/>
                <a:gd name="T2" fmla="*/ 295 w 340"/>
                <a:gd name="T3" fmla="*/ 90 h 272"/>
                <a:gd name="T4" fmla="*/ 272 w 340"/>
                <a:gd name="T5" fmla="*/ 45 h 272"/>
                <a:gd name="T6" fmla="*/ 227 w 340"/>
                <a:gd name="T7" fmla="*/ 45 h 272"/>
                <a:gd name="T8" fmla="*/ 204 w 340"/>
                <a:gd name="T9" fmla="*/ 90 h 272"/>
                <a:gd name="T10" fmla="*/ 181 w 340"/>
                <a:gd name="T11" fmla="*/ 45 h 272"/>
                <a:gd name="T12" fmla="*/ 113 w 340"/>
                <a:gd name="T13" fmla="*/ 0 h 272"/>
                <a:gd name="T14" fmla="*/ 113 w 340"/>
                <a:gd name="T15" fmla="*/ 68 h 272"/>
                <a:gd name="T16" fmla="*/ 0 w 340"/>
                <a:gd name="T17" fmla="*/ 68 h 272"/>
                <a:gd name="T18" fmla="*/ 0 w 340"/>
                <a:gd name="T19" fmla="*/ 90 h 272"/>
                <a:gd name="T20" fmla="*/ 23 w 340"/>
                <a:gd name="T21" fmla="*/ 113 h 272"/>
                <a:gd name="T22" fmla="*/ 0 w 340"/>
                <a:gd name="T23" fmla="*/ 181 h 272"/>
                <a:gd name="T24" fmla="*/ 45 w 340"/>
                <a:gd name="T25" fmla="*/ 226 h 272"/>
                <a:gd name="T26" fmla="*/ 68 w 340"/>
                <a:gd name="T27" fmla="*/ 181 h 272"/>
                <a:gd name="T28" fmla="*/ 136 w 340"/>
                <a:gd name="T29" fmla="*/ 158 h 272"/>
                <a:gd name="T30" fmla="*/ 204 w 340"/>
                <a:gd name="T31" fmla="*/ 181 h 272"/>
                <a:gd name="T32" fmla="*/ 227 w 340"/>
                <a:gd name="T33" fmla="*/ 204 h 272"/>
                <a:gd name="T34" fmla="*/ 227 w 340"/>
                <a:gd name="T35" fmla="*/ 249 h 272"/>
                <a:gd name="T36" fmla="*/ 249 w 340"/>
                <a:gd name="T37" fmla="*/ 272 h 272"/>
                <a:gd name="T38" fmla="*/ 249 w 340"/>
                <a:gd name="T39" fmla="*/ 249 h 272"/>
                <a:gd name="T40" fmla="*/ 272 w 340"/>
                <a:gd name="T41" fmla="*/ 249 h 272"/>
                <a:gd name="T42" fmla="*/ 295 w 340"/>
                <a:gd name="T43" fmla="*/ 249 h 272"/>
                <a:gd name="T44" fmla="*/ 249 w 340"/>
                <a:gd name="T45" fmla="*/ 204 h 272"/>
                <a:gd name="T46" fmla="*/ 249 w 340"/>
                <a:gd name="T47" fmla="*/ 136 h 272"/>
                <a:gd name="T48" fmla="*/ 272 w 340"/>
                <a:gd name="T49" fmla="*/ 136 h 272"/>
                <a:gd name="T50" fmla="*/ 340 w 340"/>
                <a:gd name="T51" fmla="*/ 113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40" h="272">
                  <a:moveTo>
                    <a:pt x="340" y="113"/>
                  </a:moveTo>
                  <a:lnTo>
                    <a:pt x="295" y="90"/>
                  </a:lnTo>
                  <a:lnTo>
                    <a:pt x="272" y="45"/>
                  </a:lnTo>
                  <a:lnTo>
                    <a:pt x="227" y="45"/>
                  </a:lnTo>
                  <a:lnTo>
                    <a:pt x="204" y="90"/>
                  </a:lnTo>
                  <a:lnTo>
                    <a:pt x="181" y="45"/>
                  </a:lnTo>
                  <a:lnTo>
                    <a:pt x="113" y="0"/>
                  </a:lnTo>
                  <a:lnTo>
                    <a:pt x="113" y="68"/>
                  </a:lnTo>
                  <a:lnTo>
                    <a:pt x="0" y="68"/>
                  </a:lnTo>
                  <a:lnTo>
                    <a:pt x="0" y="90"/>
                  </a:lnTo>
                  <a:lnTo>
                    <a:pt x="23" y="113"/>
                  </a:lnTo>
                  <a:lnTo>
                    <a:pt x="0" y="181"/>
                  </a:lnTo>
                  <a:lnTo>
                    <a:pt x="45" y="226"/>
                  </a:lnTo>
                  <a:lnTo>
                    <a:pt x="68" y="181"/>
                  </a:lnTo>
                  <a:lnTo>
                    <a:pt x="136" y="158"/>
                  </a:lnTo>
                  <a:lnTo>
                    <a:pt x="204" y="181"/>
                  </a:lnTo>
                  <a:lnTo>
                    <a:pt x="227" y="204"/>
                  </a:lnTo>
                  <a:lnTo>
                    <a:pt x="227" y="249"/>
                  </a:lnTo>
                  <a:lnTo>
                    <a:pt x="249" y="272"/>
                  </a:lnTo>
                  <a:lnTo>
                    <a:pt x="249" y="249"/>
                  </a:lnTo>
                  <a:lnTo>
                    <a:pt x="272" y="249"/>
                  </a:lnTo>
                  <a:lnTo>
                    <a:pt x="295" y="249"/>
                  </a:lnTo>
                  <a:lnTo>
                    <a:pt x="249" y="204"/>
                  </a:lnTo>
                  <a:lnTo>
                    <a:pt x="249" y="136"/>
                  </a:lnTo>
                  <a:lnTo>
                    <a:pt x="272" y="136"/>
                  </a:lnTo>
                  <a:lnTo>
                    <a:pt x="340" y="11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0" name="Freeform 84">
              <a:extLst>
                <a:ext uri="{FF2B5EF4-FFF2-40B4-BE49-F238E27FC236}">
                  <a16:creationId xmlns:a16="http://schemas.microsoft.com/office/drawing/2014/main" id="{8E14A09D-1A27-4434-A77C-797838399B45}"/>
                </a:ext>
              </a:extLst>
            </p:cNvPr>
            <p:cNvSpPr>
              <a:spLocks/>
            </p:cNvSpPr>
            <p:nvPr/>
          </p:nvSpPr>
          <p:spPr bwMode="auto">
            <a:xfrm>
              <a:off x="2928" y="3222"/>
              <a:ext cx="443" cy="347"/>
            </a:xfrm>
            <a:custGeom>
              <a:avLst/>
              <a:gdLst>
                <a:gd name="T0" fmla="*/ 635 w 635"/>
                <a:gd name="T1" fmla="*/ 294 h 499"/>
                <a:gd name="T2" fmla="*/ 590 w 635"/>
                <a:gd name="T3" fmla="*/ 249 h 499"/>
                <a:gd name="T4" fmla="*/ 613 w 635"/>
                <a:gd name="T5" fmla="*/ 181 h 499"/>
                <a:gd name="T6" fmla="*/ 590 w 635"/>
                <a:gd name="T7" fmla="*/ 158 h 499"/>
                <a:gd name="T8" fmla="*/ 545 w 635"/>
                <a:gd name="T9" fmla="*/ 181 h 499"/>
                <a:gd name="T10" fmla="*/ 522 w 635"/>
                <a:gd name="T11" fmla="*/ 181 h 499"/>
                <a:gd name="T12" fmla="*/ 477 w 635"/>
                <a:gd name="T13" fmla="*/ 113 h 499"/>
                <a:gd name="T14" fmla="*/ 431 w 635"/>
                <a:gd name="T15" fmla="*/ 136 h 499"/>
                <a:gd name="T16" fmla="*/ 431 w 635"/>
                <a:gd name="T17" fmla="*/ 204 h 499"/>
                <a:gd name="T18" fmla="*/ 409 w 635"/>
                <a:gd name="T19" fmla="*/ 226 h 499"/>
                <a:gd name="T20" fmla="*/ 386 w 635"/>
                <a:gd name="T21" fmla="*/ 204 h 499"/>
                <a:gd name="T22" fmla="*/ 386 w 635"/>
                <a:gd name="T23" fmla="*/ 158 h 499"/>
                <a:gd name="T24" fmla="*/ 340 w 635"/>
                <a:gd name="T25" fmla="*/ 136 h 499"/>
                <a:gd name="T26" fmla="*/ 386 w 635"/>
                <a:gd name="T27" fmla="*/ 68 h 499"/>
                <a:gd name="T28" fmla="*/ 363 w 635"/>
                <a:gd name="T29" fmla="*/ 0 h 499"/>
                <a:gd name="T30" fmla="*/ 318 w 635"/>
                <a:gd name="T31" fmla="*/ 22 h 499"/>
                <a:gd name="T32" fmla="*/ 318 w 635"/>
                <a:gd name="T33" fmla="*/ 90 h 499"/>
                <a:gd name="T34" fmla="*/ 159 w 635"/>
                <a:gd name="T35" fmla="*/ 136 h 499"/>
                <a:gd name="T36" fmla="*/ 159 w 635"/>
                <a:gd name="T37" fmla="*/ 181 h 499"/>
                <a:gd name="T38" fmla="*/ 91 w 635"/>
                <a:gd name="T39" fmla="*/ 226 h 499"/>
                <a:gd name="T40" fmla="*/ 68 w 635"/>
                <a:gd name="T41" fmla="*/ 272 h 499"/>
                <a:gd name="T42" fmla="*/ 23 w 635"/>
                <a:gd name="T43" fmla="*/ 272 h 499"/>
                <a:gd name="T44" fmla="*/ 0 w 635"/>
                <a:gd name="T45" fmla="*/ 340 h 499"/>
                <a:gd name="T46" fmla="*/ 114 w 635"/>
                <a:gd name="T47" fmla="*/ 385 h 499"/>
                <a:gd name="T48" fmla="*/ 159 w 635"/>
                <a:gd name="T49" fmla="*/ 385 h 499"/>
                <a:gd name="T50" fmla="*/ 250 w 635"/>
                <a:gd name="T51" fmla="*/ 430 h 499"/>
                <a:gd name="T52" fmla="*/ 295 w 635"/>
                <a:gd name="T53" fmla="*/ 362 h 499"/>
                <a:gd name="T54" fmla="*/ 340 w 635"/>
                <a:gd name="T55" fmla="*/ 317 h 499"/>
                <a:gd name="T56" fmla="*/ 409 w 635"/>
                <a:gd name="T57" fmla="*/ 294 h 499"/>
                <a:gd name="T58" fmla="*/ 454 w 635"/>
                <a:gd name="T59" fmla="*/ 249 h 499"/>
                <a:gd name="T60" fmla="*/ 545 w 635"/>
                <a:gd name="T61" fmla="*/ 272 h 499"/>
                <a:gd name="T62" fmla="*/ 567 w 635"/>
                <a:gd name="T63" fmla="*/ 294 h 499"/>
                <a:gd name="T64" fmla="*/ 545 w 635"/>
                <a:gd name="T65" fmla="*/ 317 h 499"/>
                <a:gd name="T66" fmla="*/ 499 w 635"/>
                <a:gd name="T67" fmla="*/ 317 h 499"/>
                <a:gd name="T68" fmla="*/ 499 w 635"/>
                <a:gd name="T69" fmla="*/ 340 h 499"/>
                <a:gd name="T70" fmla="*/ 477 w 635"/>
                <a:gd name="T71" fmla="*/ 385 h 499"/>
                <a:gd name="T72" fmla="*/ 454 w 635"/>
                <a:gd name="T73" fmla="*/ 453 h 499"/>
                <a:gd name="T74" fmla="*/ 477 w 635"/>
                <a:gd name="T75" fmla="*/ 499 h 499"/>
                <a:gd name="T76" fmla="*/ 545 w 635"/>
                <a:gd name="T77" fmla="*/ 476 h 499"/>
                <a:gd name="T78" fmla="*/ 590 w 635"/>
                <a:gd name="T79" fmla="*/ 408 h 499"/>
                <a:gd name="T80" fmla="*/ 635 w 635"/>
                <a:gd name="T81" fmla="*/ 385 h 499"/>
                <a:gd name="T82" fmla="*/ 613 w 635"/>
                <a:gd name="T83" fmla="*/ 340 h 499"/>
                <a:gd name="T84" fmla="*/ 613 w 635"/>
                <a:gd name="T85" fmla="*/ 317 h 499"/>
                <a:gd name="T86" fmla="*/ 635 w 635"/>
                <a:gd name="T87" fmla="*/ 294 h 4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35" h="499">
                  <a:moveTo>
                    <a:pt x="635" y="294"/>
                  </a:moveTo>
                  <a:lnTo>
                    <a:pt x="590" y="249"/>
                  </a:lnTo>
                  <a:lnTo>
                    <a:pt x="613" y="181"/>
                  </a:lnTo>
                  <a:lnTo>
                    <a:pt x="590" y="158"/>
                  </a:lnTo>
                  <a:lnTo>
                    <a:pt x="545" y="181"/>
                  </a:lnTo>
                  <a:lnTo>
                    <a:pt x="522" y="181"/>
                  </a:lnTo>
                  <a:lnTo>
                    <a:pt x="477" y="113"/>
                  </a:lnTo>
                  <a:lnTo>
                    <a:pt x="431" y="136"/>
                  </a:lnTo>
                  <a:lnTo>
                    <a:pt x="431" y="204"/>
                  </a:lnTo>
                  <a:lnTo>
                    <a:pt x="409" y="226"/>
                  </a:lnTo>
                  <a:lnTo>
                    <a:pt x="386" y="204"/>
                  </a:lnTo>
                  <a:lnTo>
                    <a:pt x="386" y="158"/>
                  </a:lnTo>
                  <a:lnTo>
                    <a:pt x="340" y="136"/>
                  </a:lnTo>
                  <a:lnTo>
                    <a:pt x="386" y="68"/>
                  </a:lnTo>
                  <a:lnTo>
                    <a:pt x="363" y="0"/>
                  </a:lnTo>
                  <a:lnTo>
                    <a:pt x="318" y="22"/>
                  </a:lnTo>
                  <a:lnTo>
                    <a:pt x="318" y="90"/>
                  </a:lnTo>
                  <a:lnTo>
                    <a:pt x="159" y="136"/>
                  </a:lnTo>
                  <a:lnTo>
                    <a:pt x="159" y="181"/>
                  </a:lnTo>
                  <a:lnTo>
                    <a:pt x="91" y="226"/>
                  </a:lnTo>
                  <a:lnTo>
                    <a:pt x="68" y="272"/>
                  </a:lnTo>
                  <a:lnTo>
                    <a:pt x="23" y="272"/>
                  </a:lnTo>
                  <a:lnTo>
                    <a:pt x="0" y="340"/>
                  </a:lnTo>
                  <a:lnTo>
                    <a:pt x="114" y="385"/>
                  </a:lnTo>
                  <a:lnTo>
                    <a:pt x="159" y="385"/>
                  </a:lnTo>
                  <a:lnTo>
                    <a:pt x="250" y="430"/>
                  </a:lnTo>
                  <a:lnTo>
                    <a:pt x="295" y="362"/>
                  </a:lnTo>
                  <a:lnTo>
                    <a:pt x="340" y="317"/>
                  </a:lnTo>
                  <a:lnTo>
                    <a:pt x="409" y="294"/>
                  </a:lnTo>
                  <a:lnTo>
                    <a:pt x="454" y="249"/>
                  </a:lnTo>
                  <a:lnTo>
                    <a:pt x="545" y="272"/>
                  </a:lnTo>
                  <a:lnTo>
                    <a:pt x="567" y="294"/>
                  </a:lnTo>
                  <a:lnTo>
                    <a:pt x="545" y="317"/>
                  </a:lnTo>
                  <a:lnTo>
                    <a:pt x="499" y="317"/>
                  </a:lnTo>
                  <a:lnTo>
                    <a:pt x="499" y="340"/>
                  </a:lnTo>
                  <a:lnTo>
                    <a:pt x="477" y="385"/>
                  </a:lnTo>
                  <a:lnTo>
                    <a:pt x="454" y="453"/>
                  </a:lnTo>
                  <a:lnTo>
                    <a:pt x="477" y="499"/>
                  </a:lnTo>
                  <a:lnTo>
                    <a:pt x="545" y="476"/>
                  </a:lnTo>
                  <a:lnTo>
                    <a:pt x="590" y="408"/>
                  </a:lnTo>
                  <a:lnTo>
                    <a:pt x="635" y="385"/>
                  </a:lnTo>
                  <a:lnTo>
                    <a:pt x="613" y="340"/>
                  </a:lnTo>
                  <a:lnTo>
                    <a:pt x="613" y="317"/>
                  </a:lnTo>
                  <a:lnTo>
                    <a:pt x="635" y="29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1" name="Freeform 85">
              <a:extLst>
                <a:ext uri="{FF2B5EF4-FFF2-40B4-BE49-F238E27FC236}">
                  <a16:creationId xmlns:a16="http://schemas.microsoft.com/office/drawing/2014/main" id="{27BB7BFD-47ED-400F-A25B-8CB819F7B061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3127"/>
              <a:ext cx="253" cy="252"/>
            </a:xfrm>
            <a:custGeom>
              <a:avLst/>
              <a:gdLst>
                <a:gd name="T0" fmla="*/ 23 w 363"/>
                <a:gd name="T1" fmla="*/ 136 h 362"/>
                <a:gd name="T2" fmla="*/ 46 w 363"/>
                <a:gd name="T3" fmla="*/ 204 h 362"/>
                <a:gd name="T4" fmla="*/ 0 w 363"/>
                <a:gd name="T5" fmla="*/ 272 h 362"/>
                <a:gd name="T6" fmla="*/ 46 w 363"/>
                <a:gd name="T7" fmla="*/ 294 h 362"/>
                <a:gd name="T8" fmla="*/ 46 w 363"/>
                <a:gd name="T9" fmla="*/ 340 h 362"/>
                <a:gd name="T10" fmla="*/ 69 w 363"/>
                <a:gd name="T11" fmla="*/ 362 h 362"/>
                <a:gd name="T12" fmla="*/ 91 w 363"/>
                <a:gd name="T13" fmla="*/ 340 h 362"/>
                <a:gd name="T14" fmla="*/ 91 w 363"/>
                <a:gd name="T15" fmla="*/ 272 h 362"/>
                <a:gd name="T16" fmla="*/ 137 w 363"/>
                <a:gd name="T17" fmla="*/ 249 h 362"/>
                <a:gd name="T18" fmla="*/ 182 w 363"/>
                <a:gd name="T19" fmla="*/ 317 h 362"/>
                <a:gd name="T20" fmla="*/ 205 w 363"/>
                <a:gd name="T21" fmla="*/ 317 h 362"/>
                <a:gd name="T22" fmla="*/ 250 w 363"/>
                <a:gd name="T23" fmla="*/ 294 h 362"/>
                <a:gd name="T24" fmla="*/ 250 w 363"/>
                <a:gd name="T25" fmla="*/ 272 h 362"/>
                <a:gd name="T26" fmla="*/ 363 w 363"/>
                <a:gd name="T27" fmla="*/ 272 h 362"/>
                <a:gd name="T28" fmla="*/ 363 w 363"/>
                <a:gd name="T29" fmla="*/ 204 h 362"/>
                <a:gd name="T30" fmla="*/ 341 w 363"/>
                <a:gd name="T31" fmla="*/ 181 h 362"/>
                <a:gd name="T32" fmla="*/ 341 w 363"/>
                <a:gd name="T33" fmla="*/ 136 h 362"/>
                <a:gd name="T34" fmla="*/ 318 w 363"/>
                <a:gd name="T35" fmla="*/ 113 h 362"/>
                <a:gd name="T36" fmla="*/ 250 w 363"/>
                <a:gd name="T37" fmla="*/ 68 h 362"/>
                <a:gd name="T38" fmla="*/ 114 w 363"/>
                <a:gd name="T39" fmla="*/ 0 h 362"/>
                <a:gd name="T40" fmla="*/ 91 w 363"/>
                <a:gd name="T41" fmla="*/ 45 h 362"/>
                <a:gd name="T42" fmla="*/ 69 w 363"/>
                <a:gd name="T43" fmla="*/ 22 h 362"/>
                <a:gd name="T44" fmla="*/ 23 w 363"/>
                <a:gd name="T45" fmla="*/ 68 h 362"/>
                <a:gd name="T46" fmla="*/ 23 w 363"/>
                <a:gd name="T47" fmla="*/ 136 h 3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63" h="362">
                  <a:moveTo>
                    <a:pt x="23" y="136"/>
                  </a:moveTo>
                  <a:lnTo>
                    <a:pt x="46" y="204"/>
                  </a:lnTo>
                  <a:lnTo>
                    <a:pt x="0" y="272"/>
                  </a:lnTo>
                  <a:lnTo>
                    <a:pt x="46" y="294"/>
                  </a:lnTo>
                  <a:lnTo>
                    <a:pt x="46" y="340"/>
                  </a:lnTo>
                  <a:lnTo>
                    <a:pt x="69" y="362"/>
                  </a:lnTo>
                  <a:lnTo>
                    <a:pt x="91" y="340"/>
                  </a:lnTo>
                  <a:lnTo>
                    <a:pt x="91" y="272"/>
                  </a:lnTo>
                  <a:lnTo>
                    <a:pt x="137" y="249"/>
                  </a:lnTo>
                  <a:lnTo>
                    <a:pt x="182" y="317"/>
                  </a:lnTo>
                  <a:lnTo>
                    <a:pt x="205" y="317"/>
                  </a:lnTo>
                  <a:lnTo>
                    <a:pt x="250" y="294"/>
                  </a:lnTo>
                  <a:lnTo>
                    <a:pt x="250" y="272"/>
                  </a:lnTo>
                  <a:lnTo>
                    <a:pt x="363" y="272"/>
                  </a:lnTo>
                  <a:lnTo>
                    <a:pt x="363" y="204"/>
                  </a:lnTo>
                  <a:lnTo>
                    <a:pt x="341" y="181"/>
                  </a:lnTo>
                  <a:lnTo>
                    <a:pt x="341" y="136"/>
                  </a:lnTo>
                  <a:lnTo>
                    <a:pt x="318" y="113"/>
                  </a:lnTo>
                  <a:lnTo>
                    <a:pt x="250" y="68"/>
                  </a:lnTo>
                  <a:lnTo>
                    <a:pt x="114" y="0"/>
                  </a:lnTo>
                  <a:lnTo>
                    <a:pt x="91" y="45"/>
                  </a:lnTo>
                  <a:lnTo>
                    <a:pt x="69" y="22"/>
                  </a:lnTo>
                  <a:lnTo>
                    <a:pt x="23" y="68"/>
                  </a:lnTo>
                  <a:lnTo>
                    <a:pt x="23" y="136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2" name="Freeform 86">
              <a:extLst>
                <a:ext uri="{FF2B5EF4-FFF2-40B4-BE49-F238E27FC236}">
                  <a16:creationId xmlns:a16="http://schemas.microsoft.com/office/drawing/2014/main" id="{D007CFE1-5FF9-4F59-87E7-7CB2951AB0CB}"/>
                </a:ext>
              </a:extLst>
            </p:cNvPr>
            <p:cNvSpPr>
              <a:spLocks/>
            </p:cNvSpPr>
            <p:nvPr/>
          </p:nvSpPr>
          <p:spPr bwMode="auto">
            <a:xfrm>
              <a:off x="2976" y="2795"/>
              <a:ext cx="427" cy="521"/>
            </a:xfrm>
            <a:custGeom>
              <a:avLst/>
              <a:gdLst>
                <a:gd name="T0" fmla="*/ 91 w 613"/>
                <a:gd name="T1" fmla="*/ 749 h 749"/>
                <a:gd name="T2" fmla="*/ 250 w 613"/>
                <a:gd name="T3" fmla="*/ 703 h 749"/>
                <a:gd name="T4" fmla="*/ 250 w 613"/>
                <a:gd name="T5" fmla="*/ 635 h 749"/>
                <a:gd name="T6" fmla="*/ 295 w 613"/>
                <a:gd name="T7" fmla="*/ 613 h 749"/>
                <a:gd name="T8" fmla="*/ 295 w 613"/>
                <a:gd name="T9" fmla="*/ 545 h 749"/>
                <a:gd name="T10" fmla="*/ 341 w 613"/>
                <a:gd name="T11" fmla="*/ 499 h 749"/>
                <a:gd name="T12" fmla="*/ 363 w 613"/>
                <a:gd name="T13" fmla="*/ 522 h 749"/>
                <a:gd name="T14" fmla="*/ 386 w 613"/>
                <a:gd name="T15" fmla="*/ 477 h 749"/>
                <a:gd name="T16" fmla="*/ 522 w 613"/>
                <a:gd name="T17" fmla="*/ 545 h 749"/>
                <a:gd name="T18" fmla="*/ 522 w 613"/>
                <a:gd name="T19" fmla="*/ 499 h 749"/>
                <a:gd name="T20" fmla="*/ 522 w 613"/>
                <a:gd name="T21" fmla="*/ 477 h 749"/>
                <a:gd name="T22" fmla="*/ 499 w 613"/>
                <a:gd name="T23" fmla="*/ 431 h 749"/>
                <a:gd name="T24" fmla="*/ 522 w 613"/>
                <a:gd name="T25" fmla="*/ 386 h 749"/>
                <a:gd name="T26" fmla="*/ 499 w 613"/>
                <a:gd name="T27" fmla="*/ 363 h 749"/>
                <a:gd name="T28" fmla="*/ 545 w 613"/>
                <a:gd name="T29" fmla="*/ 340 h 749"/>
                <a:gd name="T30" fmla="*/ 545 w 613"/>
                <a:gd name="T31" fmla="*/ 295 h 749"/>
                <a:gd name="T32" fmla="*/ 499 w 613"/>
                <a:gd name="T33" fmla="*/ 295 h 749"/>
                <a:gd name="T34" fmla="*/ 454 w 613"/>
                <a:gd name="T35" fmla="*/ 250 h 749"/>
                <a:gd name="T36" fmla="*/ 454 w 613"/>
                <a:gd name="T37" fmla="*/ 227 h 749"/>
                <a:gd name="T38" fmla="*/ 522 w 613"/>
                <a:gd name="T39" fmla="*/ 159 h 749"/>
                <a:gd name="T40" fmla="*/ 613 w 613"/>
                <a:gd name="T41" fmla="*/ 159 h 749"/>
                <a:gd name="T42" fmla="*/ 613 w 613"/>
                <a:gd name="T43" fmla="*/ 114 h 749"/>
                <a:gd name="T44" fmla="*/ 567 w 613"/>
                <a:gd name="T45" fmla="*/ 91 h 749"/>
                <a:gd name="T46" fmla="*/ 590 w 613"/>
                <a:gd name="T47" fmla="*/ 23 h 749"/>
                <a:gd name="T48" fmla="*/ 545 w 613"/>
                <a:gd name="T49" fmla="*/ 0 h 749"/>
                <a:gd name="T50" fmla="*/ 477 w 613"/>
                <a:gd name="T51" fmla="*/ 46 h 749"/>
                <a:gd name="T52" fmla="*/ 386 w 613"/>
                <a:gd name="T53" fmla="*/ 68 h 749"/>
                <a:gd name="T54" fmla="*/ 386 w 613"/>
                <a:gd name="T55" fmla="*/ 23 h 749"/>
                <a:gd name="T56" fmla="*/ 341 w 613"/>
                <a:gd name="T57" fmla="*/ 23 h 749"/>
                <a:gd name="T58" fmla="*/ 272 w 613"/>
                <a:gd name="T59" fmla="*/ 68 h 749"/>
                <a:gd name="T60" fmla="*/ 250 w 613"/>
                <a:gd name="T61" fmla="*/ 136 h 749"/>
                <a:gd name="T62" fmla="*/ 159 w 613"/>
                <a:gd name="T63" fmla="*/ 204 h 749"/>
                <a:gd name="T64" fmla="*/ 182 w 613"/>
                <a:gd name="T65" fmla="*/ 250 h 749"/>
                <a:gd name="T66" fmla="*/ 136 w 613"/>
                <a:gd name="T67" fmla="*/ 295 h 749"/>
                <a:gd name="T68" fmla="*/ 136 w 613"/>
                <a:gd name="T69" fmla="*/ 363 h 749"/>
                <a:gd name="T70" fmla="*/ 91 w 613"/>
                <a:gd name="T71" fmla="*/ 408 h 749"/>
                <a:gd name="T72" fmla="*/ 23 w 613"/>
                <a:gd name="T73" fmla="*/ 408 h 749"/>
                <a:gd name="T74" fmla="*/ 0 w 613"/>
                <a:gd name="T75" fmla="*/ 454 h 749"/>
                <a:gd name="T76" fmla="*/ 46 w 613"/>
                <a:gd name="T77" fmla="*/ 477 h 749"/>
                <a:gd name="T78" fmla="*/ 46 w 613"/>
                <a:gd name="T79" fmla="*/ 545 h 749"/>
                <a:gd name="T80" fmla="*/ 91 w 613"/>
                <a:gd name="T81" fmla="*/ 613 h 749"/>
                <a:gd name="T82" fmla="*/ 46 w 613"/>
                <a:gd name="T83" fmla="*/ 658 h 749"/>
                <a:gd name="T84" fmla="*/ 23 w 613"/>
                <a:gd name="T85" fmla="*/ 726 h 749"/>
                <a:gd name="T86" fmla="*/ 91 w 613"/>
                <a:gd name="T87" fmla="*/ 749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13" h="749">
                  <a:moveTo>
                    <a:pt x="91" y="749"/>
                  </a:moveTo>
                  <a:lnTo>
                    <a:pt x="250" y="703"/>
                  </a:lnTo>
                  <a:lnTo>
                    <a:pt x="250" y="635"/>
                  </a:lnTo>
                  <a:lnTo>
                    <a:pt x="295" y="613"/>
                  </a:lnTo>
                  <a:lnTo>
                    <a:pt x="295" y="545"/>
                  </a:lnTo>
                  <a:lnTo>
                    <a:pt x="341" y="499"/>
                  </a:lnTo>
                  <a:lnTo>
                    <a:pt x="363" y="522"/>
                  </a:lnTo>
                  <a:lnTo>
                    <a:pt x="386" y="477"/>
                  </a:lnTo>
                  <a:lnTo>
                    <a:pt x="522" y="545"/>
                  </a:lnTo>
                  <a:lnTo>
                    <a:pt x="522" y="499"/>
                  </a:lnTo>
                  <a:lnTo>
                    <a:pt x="522" y="477"/>
                  </a:lnTo>
                  <a:lnTo>
                    <a:pt x="499" y="431"/>
                  </a:lnTo>
                  <a:lnTo>
                    <a:pt x="522" y="386"/>
                  </a:lnTo>
                  <a:lnTo>
                    <a:pt x="499" y="363"/>
                  </a:lnTo>
                  <a:lnTo>
                    <a:pt x="545" y="340"/>
                  </a:lnTo>
                  <a:lnTo>
                    <a:pt x="545" y="295"/>
                  </a:lnTo>
                  <a:lnTo>
                    <a:pt x="499" y="295"/>
                  </a:lnTo>
                  <a:lnTo>
                    <a:pt x="454" y="250"/>
                  </a:lnTo>
                  <a:lnTo>
                    <a:pt x="454" y="227"/>
                  </a:lnTo>
                  <a:lnTo>
                    <a:pt x="522" y="159"/>
                  </a:lnTo>
                  <a:lnTo>
                    <a:pt x="613" y="159"/>
                  </a:lnTo>
                  <a:lnTo>
                    <a:pt x="613" y="114"/>
                  </a:lnTo>
                  <a:lnTo>
                    <a:pt x="567" y="91"/>
                  </a:lnTo>
                  <a:lnTo>
                    <a:pt x="590" y="23"/>
                  </a:lnTo>
                  <a:lnTo>
                    <a:pt x="545" y="0"/>
                  </a:lnTo>
                  <a:lnTo>
                    <a:pt x="477" y="46"/>
                  </a:lnTo>
                  <a:lnTo>
                    <a:pt x="386" y="68"/>
                  </a:lnTo>
                  <a:lnTo>
                    <a:pt x="386" y="23"/>
                  </a:lnTo>
                  <a:lnTo>
                    <a:pt x="341" y="23"/>
                  </a:lnTo>
                  <a:lnTo>
                    <a:pt x="272" y="68"/>
                  </a:lnTo>
                  <a:lnTo>
                    <a:pt x="250" y="136"/>
                  </a:lnTo>
                  <a:lnTo>
                    <a:pt x="159" y="204"/>
                  </a:lnTo>
                  <a:lnTo>
                    <a:pt x="182" y="250"/>
                  </a:lnTo>
                  <a:lnTo>
                    <a:pt x="136" y="295"/>
                  </a:lnTo>
                  <a:lnTo>
                    <a:pt x="136" y="363"/>
                  </a:lnTo>
                  <a:lnTo>
                    <a:pt x="91" y="408"/>
                  </a:lnTo>
                  <a:lnTo>
                    <a:pt x="23" y="408"/>
                  </a:lnTo>
                  <a:lnTo>
                    <a:pt x="0" y="454"/>
                  </a:lnTo>
                  <a:lnTo>
                    <a:pt x="46" y="477"/>
                  </a:lnTo>
                  <a:lnTo>
                    <a:pt x="46" y="545"/>
                  </a:lnTo>
                  <a:lnTo>
                    <a:pt x="91" y="613"/>
                  </a:lnTo>
                  <a:lnTo>
                    <a:pt x="46" y="658"/>
                  </a:lnTo>
                  <a:lnTo>
                    <a:pt x="23" y="726"/>
                  </a:lnTo>
                  <a:lnTo>
                    <a:pt x="91" y="749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3" name="Freeform 87">
              <a:extLst>
                <a:ext uri="{FF2B5EF4-FFF2-40B4-BE49-F238E27FC236}">
                  <a16:creationId xmlns:a16="http://schemas.microsoft.com/office/drawing/2014/main" id="{F8E6C477-E5C7-465E-BF38-D4F8F1D1EC72}"/>
                </a:ext>
              </a:extLst>
            </p:cNvPr>
            <p:cNvSpPr>
              <a:spLocks/>
            </p:cNvSpPr>
            <p:nvPr/>
          </p:nvSpPr>
          <p:spPr bwMode="auto">
            <a:xfrm>
              <a:off x="2691" y="2889"/>
              <a:ext cx="412" cy="411"/>
            </a:xfrm>
            <a:custGeom>
              <a:avLst/>
              <a:gdLst>
                <a:gd name="T0" fmla="*/ 431 w 590"/>
                <a:gd name="T1" fmla="*/ 590 h 590"/>
                <a:gd name="T2" fmla="*/ 454 w 590"/>
                <a:gd name="T3" fmla="*/ 522 h 590"/>
                <a:gd name="T4" fmla="*/ 499 w 590"/>
                <a:gd name="T5" fmla="*/ 477 h 590"/>
                <a:gd name="T6" fmla="*/ 454 w 590"/>
                <a:gd name="T7" fmla="*/ 409 h 590"/>
                <a:gd name="T8" fmla="*/ 454 w 590"/>
                <a:gd name="T9" fmla="*/ 341 h 590"/>
                <a:gd name="T10" fmla="*/ 408 w 590"/>
                <a:gd name="T11" fmla="*/ 318 h 590"/>
                <a:gd name="T12" fmla="*/ 431 w 590"/>
                <a:gd name="T13" fmla="*/ 272 h 590"/>
                <a:gd name="T14" fmla="*/ 499 w 590"/>
                <a:gd name="T15" fmla="*/ 272 h 590"/>
                <a:gd name="T16" fmla="*/ 544 w 590"/>
                <a:gd name="T17" fmla="*/ 227 h 590"/>
                <a:gd name="T18" fmla="*/ 544 w 590"/>
                <a:gd name="T19" fmla="*/ 159 h 590"/>
                <a:gd name="T20" fmla="*/ 590 w 590"/>
                <a:gd name="T21" fmla="*/ 114 h 590"/>
                <a:gd name="T22" fmla="*/ 567 w 590"/>
                <a:gd name="T23" fmla="*/ 68 h 590"/>
                <a:gd name="T24" fmla="*/ 499 w 590"/>
                <a:gd name="T25" fmla="*/ 23 h 590"/>
                <a:gd name="T26" fmla="*/ 431 w 590"/>
                <a:gd name="T27" fmla="*/ 23 h 590"/>
                <a:gd name="T28" fmla="*/ 363 w 590"/>
                <a:gd name="T29" fmla="*/ 46 h 590"/>
                <a:gd name="T30" fmla="*/ 295 w 590"/>
                <a:gd name="T31" fmla="*/ 0 h 590"/>
                <a:gd name="T32" fmla="*/ 272 w 590"/>
                <a:gd name="T33" fmla="*/ 46 h 590"/>
                <a:gd name="T34" fmla="*/ 295 w 590"/>
                <a:gd name="T35" fmla="*/ 68 h 590"/>
                <a:gd name="T36" fmla="*/ 227 w 590"/>
                <a:gd name="T37" fmla="*/ 136 h 590"/>
                <a:gd name="T38" fmla="*/ 204 w 590"/>
                <a:gd name="T39" fmla="*/ 182 h 590"/>
                <a:gd name="T40" fmla="*/ 250 w 590"/>
                <a:gd name="T41" fmla="*/ 250 h 590"/>
                <a:gd name="T42" fmla="*/ 204 w 590"/>
                <a:gd name="T43" fmla="*/ 272 h 590"/>
                <a:gd name="T44" fmla="*/ 136 w 590"/>
                <a:gd name="T45" fmla="*/ 250 h 590"/>
                <a:gd name="T46" fmla="*/ 91 w 590"/>
                <a:gd name="T47" fmla="*/ 250 h 590"/>
                <a:gd name="T48" fmla="*/ 45 w 590"/>
                <a:gd name="T49" fmla="*/ 227 h 590"/>
                <a:gd name="T50" fmla="*/ 23 w 590"/>
                <a:gd name="T51" fmla="*/ 272 h 590"/>
                <a:gd name="T52" fmla="*/ 23 w 590"/>
                <a:gd name="T53" fmla="*/ 341 h 590"/>
                <a:gd name="T54" fmla="*/ 45 w 590"/>
                <a:gd name="T55" fmla="*/ 409 h 590"/>
                <a:gd name="T56" fmla="*/ 0 w 590"/>
                <a:gd name="T57" fmla="*/ 454 h 590"/>
                <a:gd name="T58" fmla="*/ 0 w 590"/>
                <a:gd name="T59" fmla="*/ 499 h 590"/>
                <a:gd name="T60" fmla="*/ 68 w 590"/>
                <a:gd name="T61" fmla="*/ 477 h 590"/>
                <a:gd name="T62" fmla="*/ 91 w 590"/>
                <a:gd name="T63" fmla="*/ 545 h 590"/>
                <a:gd name="T64" fmla="*/ 136 w 590"/>
                <a:gd name="T65" fmla="*/ 477 h 590"/>
                <a:gd name="T66" fmla="*/ 250 w 590"/>
                <a:gd name="T67" fmla="*/ 454 h 590"/>
                <a:gd name="T68" fmla="*/ 272 w 590"/>
                <a:gd name="T69" fmla="*/ 522 h 590"/>
                <a:gd name="T70" fmla="*/ 318 w 590"/>
                <a:gd name="T71" fmla="*/ 545 h 590"/>
                <a:gd name="T72" fmla="*/ 340 w 590"/>
                <a:gd name="T73" fmla="*/ 522 h 590"/>
                <a:gd name="T74" fmla="*/ 386 w 590"/>
                <a:gd name="T75" fmla="*/ 590 h 590"/>
                <a:gd name="T76" fmla="*/ 408 w 590"/>
                <a:gd name="T77" fmla="*/ 567 h 590"/>
                <a:gd name="T78" fmla="*/ 431 w 590"/>
                <a:gd name="T79" fmla="*/ 590 h 5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590" h="590">
                  <a:moveTo>
                    <a:pt x="431" y="590"/>
                  </a:moveTo>
                  <a:lnTo>
                    <a:pt x="454" y="522"/>
                  </a:lnTo>
                  <a:lnTo>
                    <a:pt x="499" y="477"/>
                  </a:lnTo>
                  <a:lnTo>
                    <a:pt x="454" y="409"/>
                  </a:lnTo>
                  <a:lnTo>
                    <a:pt x="454" y="341"/>
                  </a:lnTo>
                  <a:lnTo>
                    <a:pt x="408" y="318"/>
                  </a:lnTo>
                  <a:lnTo>
                    <a:pt x="431" y="272"/>
                  </a:lnTo>
                  <a:lnTo>
                    <a:pt x="499" y="272"/>
                  </a:lnTo>
                  <a:lnTo>
                    <a:pt x="544" y="227"/>
                  </a:lnTo>
                  <a:lnTo>
                    <a:pt x="544" y="159"/>
                  </a:lnTo>
                  <a:lnTo>
                    <a:pt x="590" y="114"/>
                  </a:lnTo>
                  <a:lnTo>
                    <a:pt x="567" y="68"/>
                  </a:lnTo>
                  <a:lnTo>
                    <a:pt x="499" y="23"/>
                  </a:lnTo>
                  <a:lnTo>
                    <a:pt x="431" y="23"/>
                  </a:lnTo>
                  <a:lnTo>
                    <a:pt x="363" y="46"/>
                  </a:lnTo>
                  <a:lnTo>
                    <a:pt x="295" y="0"/>
                  </a:lnTo>
                  <a:lnTo>
                    <a:pt x="272" y="46"/>
                  </a:lnTo>
                  <a:lnTo>
                    <a:pt x="295" y="68"/>
                  </a:lnTo>
                  <a:lnTo>
                    <a:pt x="227" y="136"/>
                  </a:lnTo>
                  <a:lnTo>
                    <a:pt x="204" y="182"/>
                  </a:lnTo>
                  <a:lnTo>
                    <a:pt x="250" y="250"/>
                  </a:lnTo>
                  <a:lnTo>
                    <a:pt x="204" y="272"/>
                  </a:lnTo>
                  <a:lnTo>
                    <a:pt x="136" y="250"/>
                  </a:lnTo>
                  <a:lnTo>
                    <a:pt x="91" y="250"/>
                  </a:lnTo>
                  <a:lnTo>
                    <a:pt x="45" y="227"/>
                  </a:lnTo>
                  <a:lnTo>
                    <a:pt x="23" y="272"/>
                  </a:lnTo>
                  <a:lnTo>
                    <a:pt x="23" y="341"/>
                  </a:lnTo>
                  <a:lnTo>
                    <a:pt x="45" y="409"/>
                  </a:lnTo>
                  <a:lnTo>
                    <a:pt x="0" y="454"/>
                  </a:lnTo>
                  <a:lnTo>
                    <a:pt x="0" y="499"/>
                  </a:lnTo>
                  <a:lnTo>
                    <a:pt x="68" y="477"/>
                  </a:lnTo>
                  <a:lnTo>
                    <a:pt x="91" y="545"/>
                  </a:lnTo>
                  <a:lnTo>
                    <a:pt x="136" y="477"/>
                  </a:lnTo>
                  <a:lnTo>
                    <a:pt x="250" y="454"/>
                  </a:lnTo>
                  <a:lnTo>
                    <a:pt x="272" y="522"/>
                  </a:lnTo>
                  <a:lnTo>
                    <a:pt x="318" y="545"/>
                  </a:lnTo>
                  <a:lnTo>
                    <a:pt x="340" y="522"/>
                  </a:lnTo>
                  <a:lnTo>
                    <a:pt x="386" y="590"/>
                  </a:lnTo>
                  <a:lnTo>
                    <a:pt x="408" y="567"/>
                  </a:lnTo>
                  <a:lnTo>
                    <a:pt x="431" y="59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4" name="Freeform 88">
              <a:extLst>
                <a:ext uri="{FF2B5EF4-FFF2-40B4-BE49-F238E27FC236}">
                  <a16:creationId xmlns:a16="http://schemas.microsoft.com/office/drawing/2014/main" id="{D4272238-1531-4ACE-9373-06AC92D23C5A}"/>
                </a:ext>
              </a:extLst>
            </p:cNvPr>
            <p:cNvSpPr>
              <a:spLocks/>
            </p:cNvSpPr>
            <p:nvPr/>
          </p:nvSpPr>
          <p:spPr bwMode="auto">
            <a:xfrm>
              <a:off x="2755" y="3206"/>
              <a:ext cx="284" cy="253"/>
            </a:xfrm>
            <a:custGeom>
              <a:avLst/>
              <a:gdLst>
                <a:gd name="T0" fmla="*/ 68 w 408"/>
                <a:gd name="T1" fmla="*/ 363 h 363"/>
                <a:gd name="T2" fmla="*/ 249 w 408"/>
                <a:gd name="T3" fmla="*/ 363 h 363"/>
                <a:gd name="T4" fmla="*/ 272 w 408"/>
                <a:gd name="T5" fmla="*/ 295 h 363"/>
                <a:gd name="T6" fmla="*/ 317 w 408"/>
                <a:gd name="T7" fmla="*/ 295 h 363"/>
                <a:gd name="T8" fmla="*/ 340 w 408"/>
                <a:gd name="T9" fmla="*/ 249 h 363"/>
                <a:gd name="T10" fmla="*/ 408 w 408"/>
                <a:gd name="T11" fmla="*/ 204 h 363"/>
                <a:gd name="T12" fmla="*/ 408 w 408"/>
                <a:gd name="T13" fmla="*/ 159 h 363"/>
                <a:gd name="T14" fmla="*/ 340 w 408"/>
                <a:gd name="T15" fmla="*/ 136 h 363"/>
                <a:gd name="T16" fmla="*/ 317 w 408"/>
                <a:gd name="T17" fmla="*/ 113 h 363"/>
                <a:gd name="T18" fmla="*/ 295 w 408"/>
                <a:gd name="T19" fmla="*/ 136 h 363"/>
                <a:gd name="T20" fmla="*/ 249 w 408"/>
                <a:gd name="T21" fmla="*/ 68 h 363"/>
                <a:gd name="T22" fmla="*/ 227 w 408"/>
                <a:gd name="T23" fmla="*/ 91 h 363"/>
                <a:gd name="T24" fmla="*/ 181 w 408"/>
                <a:gd name="T25" fmla="*/ 68 h 363"/>
                <a:gd name="T26" fmla="*/ 159 w 408"/>
                <a:gd name="T27" fmla="*/ 0 h 363"/>
                <a:gd name="T28" fmla="*/ 45 w 408"/>
                <a:gd name="T29" fmla="*/ 23 h 363"/>
                <a:gd name="T30" fmla="*/ 0 w 408"/>
                <a:gd name="T31" fmla="*/ 91 h 363"/>
                <a:gd name="T32" fmla="*/ 22 w 408"/>
                <a:gd name="T33" fmla="*/ 91 h 363"/>
                <a:gd name="T34" fmla="*/ 45 w 408"/>
                <a:gd name="T35" fmla="*/ 136 h 363"/>
                <a:gd name="T36" fmla="*/ 91 w 408"/>
                <a:gd name="T37" fmla="*/ 136 h 363"/>
                <a:gd name="T38" fmla="*/ 45 w 408"/>
                <a:gd name="T39" fmla="*/ 181 h 363"/>
                <a:gd name="T40" fmla="*/ 45 w 408"/>
                <a:gd name="T41" fmla="*/ 249 h 363"/>
                <a:gd name="T42" fmla="*/ 22 w 408"/>
                <a:gd name="T43" fmla="*/ 272 h 363"/>
                <a:gd name="T44" fmla="*/ 68 w 408"/>
                <a:gd name="T45" fmla="*/ 317 h 363"/>
                <a:gd name="T46" fmla="*/ 68 w 408"/>
                <a:gd name="T47" fmla="*/ 295 h 363"/>
                <a:gd name="T48" fmla="*/ 45 w 408"/>
                <a:gd name="T49" fmla="*/ 272 h 363"/>
                <a:gd name="T50" fmla="*/ 68 w 408"/>
                <a:gd name="T51" fmla="*/ 227 h 363"/>
                <a:gd name="T52" fmla="*/ 91 w 408"/>
                <a:gd name="T53" fmla="*/ 227 h 363"/>
                <a:gd name="T54" fmla="*/ 91 w 408"/>
                <a:gd name="T55" fmla="*/ 272 h 363"/>
                <a:gd name="T56" fmla="*/ 113 w 408"/>
                <a:gd name="T57" fmla="*/ 272 h 363"/>
                <a:gd name="T58" fmla="*/ 159 w 408"/>
                <a:gd name="T59" fmla="*/ 295 h 363"/>
                <a:gd name="T60" fmla="*/ 181 w 408"/>
                <a:gd name="T61" fmla="*/ 272 h 363"/>
                <a:gd name="T62" fmla="*/ 204 w 408"/>
                <a:gd name="T63" fmla="*/ 295 h 363"/>
                <a:gd name="T64" fmla="*/ 204 w 408"/>
                <a:gd name="T65" fmla="*/ 340 h 363"/>
                <a:gd name="T66" fmla="*/ 159 w 408"/>
                <a:gd name="T67" fmla="*/ 340 h 363"/>
                <a:gd name="T68" fmla="*/ 103 w 408"/>
                <a:gd name="T69" fmla="*/ 337 h 363"/>
                <a:gd name="T70" fmla="*/ 68 w 408"/>
                <a:gd name="T71" fmla="*/ 363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08" h="363">
                  <a:moveTo>
                    <a:pt x="68" y="363"/>
                  </a:moveTo>
                  <a:lnTo>
                    <a:pt x="249" y="363"/>
                  </a:lnTo>
                  <a:lnTo>
                    <a:pt x="272" y="295"/>
                  </a:lnTo>
                  <a:lnTo>
                    <a:pt x="317" y="295"/>
                  </a:lnTo>
                  <a:lnTo>
                    <a:pt x="340" y="249"/>
                  </a:lnTo>
                  <a:lnTo>
                    <a:pt x="408" y="204"/>
                  </a:lnTo>
                  <a:lnTo>
                    <a:pt x="408" y="159"/>
                  </a:lnTo>
                  <a:lnTo>
                    <a:pt x="340" y="136"/>
                  </a:lnTo>
                  <a:lnTo>
                    <a:pt x="317" y="113"/>
                  </a:lnTo>
                  <a:lnTo>
                    <a:pt x="295" y="136"/>
                  </a:lnTo>
                  <a:lnTo>
                    <a:pt x="249" y="68"/>
                  </a:lnTo>
                  <a:lnTo>
                    <a:pt x="227" y="91"/>
                  </a:lnTo>
                  <a:lnTo>
                    <a:pt x="181" y="68"/>
                  </a:lnTo>
                  <a:lnTo>
                    <a:pt x="159" y="0"/>
                  </a:lnTo>
                  <a:lnTo>
                    <a:pt x="45" y="23"/>
                  </a:lnTo>
                  <a:lnTo>
                    <a:pt x="0" y="91"/>
                  </a:lnTo>
                  <a:lnTo>
                    <a:pt x="22" y="91"/>
                  </a:lnTo>
                  <a:lnTo>
                    <a:pt x="45" y="136"/>
                  </a:lnTo>
                  <a:lnTo>
                    <a:pt x="91" y="136"/>
                  </a:lnTo>
                  <a:lnTo>
                    <a:pt x="45" y="181"/>
                  </a:lnTo>
                  <a:lnTo>
                    <a:pt x="45" y="249"/>
                  </a:lnTo>
                  <a:lnTo>
                    <a:pt x="22" y="272"/>
                  </a:lnTo>
                  <a:lnTo>
                    <a:pt x="68" y="317"/>
                  </a:lnTo>
                  <a:lnTo>
                    <a:pt x="68" y="295"/>
                  </a:lnTo>
                  <a:lnTo>
                    <a:pt x="45" y="272"/>
                  </a:lnTo>
                  <a:lnTo>
                    <a:pt x="68" y="227"/>
                  </a:lnTo>
                  <a:lnTo>
                    <a:pt x="91" y="227"/>
                  </a:lnTo>
                  <a:lnTo>
                    <a:pt x="91" y="272"/>
                  </a:lnTo>
                  <a:lnTo>
                    <a:pt x="113" y="272"/>
                  </a:lnTo>
                  <a:lnTo>
                    <a:pt x="159" y="295"/>
                  </a:lnTo>
                  <a:lnTo>
                    <a:pt x="181" y="272"/>
                  </a:lnTo>
                  <a:lnTo>
                    <a:pt x="204" y="295"/>
                  </a:lnTo>
                  <a:lnTo>
                    <a:pt x="204" y="340"/>
                  </a:lnTo>
                  <a:lnTo>
                    <a:pt x="159" y="340"/>
                  </a:lnTo>
                  <a:lnTo>
                    <a:pt x="103" y="337"/>
                  </a:lnTo>
                  <a:lnTo>
                    <a:pt x="68" y="36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5" name="Freeform 89">
              <a:extLst>
                <a:ext uri="{FF2B5EF4-FFF2-40B4-BE49-F238E27FC236}">
                  <a16:creationId xmlns:a16="http://schemas.microsoft.com/office/drawing/2014/main" id="{C2D7C053-D9A2-41B7-82C2-37908A0664FD}"/>
                </a:ext>
              </a:extLst>
            </p:cNvPr>
            <p:cNvSpPr>
              <a:spLocks/>
            </p:cNvSpPr>
            <p:nvPr/>
          </p:nvSpPr>
          <p:spPr bwMode="auto">
            <a:xfrm>
              <a:off x="2455" y="3222"/>
              <a:ext cx="331" cy="442"/>
            </a:xfrm>
            <a:custGeom>
              <a:avLst/>
              <a:gdLst>
                <a:gd name="T0" fmla="*/ 340 w 476"/>
                <a:gd name="T1" fmla="*/ 22 h 635"/>
                <a:gd name="T2" fmla="*/ 408 w 476"/>
                <a:gd name="T3" fmla="*/ 0 h 635"/>
                <a:gd name="T4" fmla="*/ 431 w 476"/>
                <a:gd name="T5" fmla="*/ 68 h 635"/>
                <a:gd name="T6" fmla="*/ 453 w 476"/>
                <a:gd name="T7" fmla="*/ 68 h 635"/>
                <a:gd name="T8" fmla="*/ 476 w 476"/>
                <a:gd name="T9" fmla="*/ 113 h 635"/>
                <a:gd name="T10" fmla="*/ 408 w 476"/>
                <a:gd name="T11" fmla="*/ 136 h 635"/>
                <a:gd name="T12" fmla="*/ 385 w 476"/>
                <a:gd name="T13" fmla="*/ 181 h 635"/>
                <a:gd name="T14" fmla="*/ 317 w 476"/>
                <a:gd name="T15" fmla="*/ 226 h 635"/>
                <a:gd name="T16" fmla="*/ 340 w 476"/>
                <a:gd name="T17" fmla="*/ 272 h 635"/>
                <a:gd name="T18" fmla="*/ 317 w 476"/>
                <a:gd name="T19" fmla="*/ 294 h 635"/>
                <a:gd name="T20" fmla="*/ 363 w 476"/>
                <a:gd name="T21" fmla="*/ 317 h 635"/>
                <a:gd name="T22" fmla="*/ 408 w 476"/>
                <a:gd name="T23" fmla="*/ 362 h 635"/>
                <a:gd name="T24" fmla="*/ 453 w 476"/>
                <a:gd name="T25" fmla="*/ 408 h 635"/>
                <a:gd name="T26" fmla="*/ 408 w 476"/>
                <a:gd name="T27" fmla="*/ 430 h 635"/>
                <a:gd name="T28" fmla="*/ 408 w 476"/>
                <a:gd name="T29" fmla="*/ 453 h 635"/>
                <a:gd name="T30" fmla="*/ 385 w 476"/>
                <a:gd name="T31" fmla="*/ 430 h 635"/>
                <a:gd name="T32" fmla="*/ 340 w 476"/>
                <a:gd name="T33" fmla="*/ 430 h 635"/>
                <a:gd name="T34" fmla="*/ 317 w 476"/>
                <a:gd name="T35" fmla="*/ 430 h 635"/>
                <a:gd name="T36" fmla="*/ 204 w 476"/>
                <a:gd name="T37" fmla="*/ 430 h 635"/>
                <a:gd name="T38" fmla="*/ 181 w 476"/>
                <a:gd name="T39" fmla="*/ 476 h 635"/>
                <a:gd name="T40" fmla="*/ 159 w 476"/>
                <a:gd name="T41" fmla="*/ 476 h 635"/>
                <a:gd name="T42" fmla="*/ 136 w 476"/>
                <a:gd name="T43" fmla="*/ 499 h 635"/>
                <a:gd name="T44" fmla="*/ 159 w 476"/>
                <a:gd name="T45" fmla="*/ 521 h 635"/>
                <a:gd name="T46" fmla="*/ 136 w 476"/>
                <a:gd name="T47" fmla="*/ 544 h 635"/>
                <a:gd name="T48" fmla="*/ 68 w 476"/>
                <a:gd name="T49" fmla="*/ 567 h 635"/>
                <a:gd name="T50" fmla="*/ 45 w 476"/>
                <a:gd name="T51" fmla="*/ 635 h 635"/>
                <a:gd name="T52" fmla="*/ 0 w 476"/>
                <a:gd name="T53" fmla="*/ 567 h 635"/>
                <a:gd name="T54" fmla="*/ 23 w 476"/>
                <a:gd name="T55" fmla="*/ 521 h 635"/>
                <a:gd name="T56" fmla="*/ 68 w 476"/>
                <a:gd name="T57" fmla="*/ 521 h 635"/>
                <a:gd name="T58" fmla="*/ 113 w 476"/>
                <a:gd name="T59" fmla="*/ 499 h 635"/>
                <a:gd name="T60" fmla="*/ 159 w 476"/>
                <a:gd name="T61" fmla="*/ 317 h 635"/>
                <a:gd name="T62" fmla="*/ 204 w 476"/>
                <a:gd name="T63" fmla="*/ 294 h 635"/>
                <a:gd name="T64" fmla="*/ 159 w 476"/>
                <a:gd name="T65" fmla="*/ 272 h 635"/>
                <a:gd name="T66" fmla="*/ 181 w 476"/>
                <a:gd name="T67" fmla="*/ 226 h 635"/>
                <a:gd name="T68" fmla="*/ 159 w 476"/>
                <a:gd name="T69" fmla="*/ 181 h 635"/>
                <a:gd name="T70" fmla="*/ 181 w 476"/>
                <a:gd name="T71" fmla="*/ 136 h 635"/>
                <a:gd name="T72" fmla="*/ 204 w 476"/>
                <a:gd name="T73" fmla="*/ 113 h 635"/>
                <a:gd name="T74" fmla="*/ 272 w 476"/>
                <a:gd name="T75" fmla="*/ 158 h 635"/>
                <a:gd name="T76" fmla="*/ 340 w 476"/>
                <a:gd name="T77" fmla="*/ 113 h 635"/>
                <a:gd name="T78" fmla="*/ 340 w 476"/>
                <a:gd name="T79" fmla="*/ 68 h 635"/>
                <a:gd name="T80" fmla="*/ 363 w 476"/>
                <a:gd name="T81" fmla="*/ 45 h 635"/>
                <a:gd name="T82" fmla="*/ 340 w 476"/>
                <a:gd name="T83" fmla="*/ 22 h 6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76" h="635">
                  <a:moveTo>
                    <a:pt x="340" y="22"/>
                  </a:moveTo>
                  <a:lnTo>
                    <a:pt x="408" y="0"/>
                  </a:lnTo>
                  <a:lnTo>
                    <a:pt x="431" y="68"/>
                  </a:lnTo>
                  <a:lnTo>
                    <a:pt x="453" y="68"/>
                  </a:lnTo>
                  <a:lnTo>
                    <a:pt x="476" y="113"/>
                  </a:lnTo>
                  <a:lnTo>
                    <a:pt x="408" y="136"/>
                  </a:lnTo>
                  <a:lnTo>
                    <a:pt x="385" y="181"/>
                  </a:lnTo>
                  <a:lnTo>
                    <a:pt x="317" y="226"/>
                  </a:lnTo>
                  <a:lnTo>
                    <a:pt x="340" y="272"/>
                  </a:lnTo>
                  <a:lnTo>
                    <a:pt x="317" y="294"/>
                  </a:lnTo>
                  <a:lnTo>
                    <a:pt x="363" y="317"/>
                  </a:lnTo>
                  <a:lnTo>
                    <a:pt x="408" y="362"/>
                  </a:lnTo>
                  <a:lnTo>
                    <a:pt x="453" y="408"/>
                  </a:lnTo>
                  <a:lnTo>
                    <a:pt x="408" y="430"/>
                  </a:lnTo>
                  <a:lnTo>
                    <a:pt x="408" y="453"/>
                  </a:lnTo>
                  <a:lnTo>
                    <a:pt x="385" y="430"/>
                  </a:lnTo>
                  <a:lnTo>
                    <a:pt x="340" y="430"/>
                  </a:lnTo>
                  <a:lnTo>
                    <a:pt x="317" y="430"/>
                  </a:lnTo>
                  <a:lnTo>
                    <a:pt x="204" y="430"/>
                  </a:lnTo>
                  <a:lnTo>
                    <a:pt x="181" y="476"/>
                  </a:lnTo>
                  <a:lnTo>
                    <a:pt x="159" y="476"/>
                  </a:lnTo>
                  <a:lnTo>
                    <a:pt x="136" y="499"/>
                  </a:lnTo>
                  <a:lnTo>
                    <a:pt x="159" y="521"/>
                  </a:lnTo>
                  <a:lnTo>
                    <a:pt x="136" y="544"/>
                  </a:lnTo>
                  <a:lnTo>
                    <a:pt x="68" y="567"/>
                  </a:lnTo>
                  <a:lnTo>
                    <a:pt x="45" y="635"/>
                  </a:lnTo>
                  <a:lnTo>
                    <a:pt x="0" y="567"/>
                  </a:lnTo>
                  <a:lnTo>
                    <a:pt x="23" y="521"/>
                  </a:lnTo>
                  <a:lnTo>
                    <a:pt x="68" y="521"/>
                  </a:lnTo>
                  <a:lnTo>
                    <a:pt x="113" y="499"/>
                  </a:lnTo>
                  <a:lnTo>
                    <a:pt x="159" y="317"/>
                  </a:lnTo>
                  <a:lnTo>
                    <a:pt x="204" y="294"/>
                  </a:lnTo>
                  <a:lnTo>
                    <a:pt x="159" y="272"/>
                  </a:lnTo>
                  <a:lnTo>
                    <a:pt x="181" y="226"/>
                  </a:lnTo>
                  <a:lnTo>
                    <a:pt x="159" y="181"/>
                  </a:lnTo>
                  <a:lnTo>
                    <a:pt x="181" y="136"/>
                  </a:lnTo>
                  <a:lnTo>
                    <a:pt x="204" y="113"/>
                  </a:lnTo>
                  <a:lnTo>
                    <a:pt x="272" y="158"/>
                  </a:lnTo>
                  <a:lnTo>
                    <a:pt x="340" y="113"/>
                  </a:lnTo>
                  <a:lnTo>
                    <a:pt x="340" y="68"/>
                  </a:lnTo>
                  <a:lnTo>
                    <a:pt x="363" y="45"/>
                  </a:lnTo>
                  <a:lnTo>
                    <a:pt x="340" y="2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6" name="Freeform 90">
              <a:extLst>
                <a:ext uri="{FF2B5EF4-FFF2-40B4-BE49-F238E27FC236}">
                  <a16:creationId xmlns:a16="http://schemas.microsoft.com/office/drawing/2014/main" id="{1C742799-7D7A-49FF-973A-382A19E1762A}"/>
                </a:ext>
              </a:extLst>
            </p:cNvPr>
            <p:cNvSpPr>
              <a:spLocks/>
            </p:cNvSpPr>
            <p:nvPr/>
          </p:nvSpPr>
          <p:spPr bwMode="auto">
            <a:xfrm>
              <a:off x="2391" y="3316"/>
              <a:ext cx="206" cy="301"/>
            </a:xfrm>
            <a:custGeom>
              <a:avLst/>
              <a:gdLst>
                <a:gd name="T0" fmla="*/ 250 w 295"/>
                <a:gd name="T1" fmla="*/ 45 h 431"/>
                <a:gd name="T2" fmla="*/ 272 w 295"/>
                <a:gd name="T3" fmla="*/ 90 h 431"/>
                <a:gd name="T4" fmla="*/ 250 w 295"/>
                <a:gd name="T5" fmla="*/ 136 h 431"/>
                <a:gd name="T6" fmla="*/ 295 w 295"/>
                <a:gd name="T7" fmla="*/ 158 h 431"/>
                <a:gd name="T8" fmla="*/ 250 w 295"/>
                <a:gd name="T9" fmla="*/ 181 h 431"/>
                <a:gd name="T10" fmla="*/ 204 w 295"/>
                <a:gd name="T11" fmla="*/ 363 h 431"/>
                <a:gd name="T12" fmla="*/ 159 w 295"/>
                <a:gd name="T13" fmla="*/ 385 h 431"/>
                <a:gd name="T14" fmla="*/ 114 w 295"/>
                <a:gd name="T15" fmla="*/ 385 h 431"/>
                <a:gd name="T16" fmla="*/ 91 w 295"/>
                <a:gd name="T17" fmla="*/ 431 h 431"/>
                <a:gd name="T18" fmla="*/ 0 w 295"/>
                <a:gd name="T19" fmla="*/ 363 h 431"/>
                <a:gd name="T20" fmla="*/ 0 w 295"/>
                <a:gd name="T21" fmla="*/ 294 h 431"/>
                <a:gd name="T22" fmla="*/ 46 w 295"/>
                <a:gd name="T23" fmla="*/ 249 h 431"/>
                <a:gd name="T24" fmla="*/ 91 w 295"/>
                <a:gd name="T25" fmla="*/ 249 h 431"/>
                <a:gd name="T26" fmla="*/ 68 w 295"/>
                <a:gd name="T27" fmla="*/ 158 h 431"/>
                <a:gd name="T28" fmla="*/ 114 w 295"/>
                <a:gd name="T29" fmla="*/ 90 h 431"/>
                <a:gd name="T30" fmla="*/ 114 w 295"/>
                <a:gd name="T31" fmla="*/ 45 h 431"/>
                <a:gd name="T32" fmla="*/ 159 w 295"/>
                <a:gd name="T33" fmla="*/ 0 h 431"/>
                <a:gd name="T34" fmla="*/ 159 w 295"/>
                <a:gd name="T35" fmla="*/ 45 h 431"/>
                <a:gd name="T36" fmla="*/ 250 w 295"/>
                <a:gd name="T37" fmla="*/ 45 h 4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295" h="431">
                  <a:moveTo>
                    <a:pt x="250" y="45"/>
                  </a:moveTo>
                  <a:lnTo>
                    <a:pt x="272" y="90"/>
                  </a:lnTo>
                  <a:lnTo>
                    <a:pt x="250" y="136"/>
                  </a:lnTo>
                  <a:lnTo>
                    <a:pt x="295" y="158"/>
                  </a:lnTo>
                  <a:lnTo>
                    <a:pt x="250" y="181"/>
                  </a:lnTo>
                  <a:lnTo>
                    <a:pt x="204" y="363"/>
                  </a:lnTo>
                  <a:lnTo>
                    <a:pt x="159" y="385"/>
                  </a:lnTo>
                  <a:lnTo>
                    <a:pt x="114" y="385"/>
                  </a:lnTo>
                  <a:lnTo>
                    <a:pt x="91" y="431"/>
                  </a:lnTo>
                  <a:lnTo>
                    <a:pt x="0" y="363"/>
                  </a:lnTo>
                  <a:lnTo>
                    <a:pt x="0" y="294"/>
                  </a:lnTo>
                  <a:lnTo>
                    <a:pt x="46" y="249"/>
                  </a:lnTo>
                  <a:lnTo>
                    <a:pt x="91" y="249"/>
                  </a:lnTo>
                  <a:lnTo>
                    <a:pt x="68" y="158"/>
                  </a:lnTo>
                  <a:lnTo>
                    <a:pt x="114" y="90"/>
                  </a:lnTo>
                  <a:lnTo>
                    <a:pt x="114" y="45"/>
                  </a:lnTo>
                  <a:lnTo>
                    <a:pt x="159" y="0"/>
                  </a:lnTo>
                  <a:lnTo>
                    <a:pt x="159" y="45"/>
                  </a:lnTo>
                  <a:lnTo>
                    <a:pt x="250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7" name="Freeform 91">
              <a:extLst>
                <a:ext uri="{FF2B5EF4-FFF2-40B4-BE49-F238E27FC236}">
                  <a16:creationId xmlns:a16="http://schemas.microsoft.com/office/drawing/2014/main" id="{47620DE3-691E-4DD3-9F35-4531CE9544F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86" y="2889"/>
              <a:ext cx="380" cy="253"/>
            </a:xfrm>
            <a:custGeom>
              <a:avLst/>
              <a:gdLst>
                <a:gd name="T0" fmla="*/ 318 w 545"/>
                <a:gd name="T1" fmla="*/ 272 h 363"/>
                <a:gd name="T2" fmla="*/ 340 w 545"/>
                <a:gd name="T3" fmla="*/ 227 h 363"/>
                <a:gd name="T4" fmla="*/ 386 w 545"/>
                <a:gd name="T5" fmla="*/ 250 h 363"/>
                <a:gd name="T6" fmla="*/ 431 w 545"/>
                <a:gd name="T7" fmla="*/ 250 h 363"/>
                <a:gd name="T8" fmla="*/ 499 w 545"/>
                <a:gd name="T9" fmla="*/ 272 h 363"/>
                <a:gd name="T10" fmla="*/ 545 w 545"/>
                <a:gd name="T11" fmla="*/ 250 h 363"/>
                <a:gd name="T12" fmla="*/ 499 w 545"/>
                <a:gd name="T13" fmla="*/ 182 h 363"/>
                <a:gd name="T14" fmla="*/ 522 w 545"/>
                <a:gd name="T15" fmla="*/ 136 h 363"/>
                <a:gd name="T16" fmla="*/ 477 w 545"/>
                <a:gd name="T17" fmla="*/ 136 h 363"/>
                <a:gd name="T18" fmla="*/ 477 w 545"/>
                <a:gd name="T19" fmla="*/ 91 h 363"/>
                <a:gd name="T20" fmla="*/ 408 w 545"/>
                <a:gd name="T21" fmla="*/ 68 h 363"/>
                <a:gd name="T22" fmla="*/ 363 w 545"/>
                <a:gd name="T23" fmla="*/ 0 h 363"/>
                <a:gd name="T24" fmla="*/ 340 w 545"/>
                <a:gd name="T25" fmla="*/ 0 h 363"/>
                <a:gd name="T26" fmla="*/ 318 w 545"/>
                <a:gd name="T27" fmla="*/ 46 h 363"/>
                <a:gd name="T28" fmla="*/ 272 w 545"/>
                <a:gd name="T29" fmla="*/ 68 h 363"/>
                <a:gd name="T30" fmla="*/ 227 w 545"/>
                <a:gd name="T31" fmla="*/ 114 h 363"/>
                <a:gd name="T32" fmla="*/ 250 w 545"/>
                <a:gd name="T33" fmla="*/ 136 h 363"/>
                <a:gd name="T34" fmla="*/ 272 w 545"/>
                <a:gd name="T35" fmla="*/ 204 h 363"/>
                <a:gd name="T36" fmla="*/ 250 w 545"/>
                <a:gd name="T37" fmla="*/ 250 h 363"/>
                <a:gd name="T38" fmla="*/ 227 w 545"/>
                <a:gd name="T39" fmla="*/ 272 h 363"/>
                <a:gd name="T40" fmla="*/ 227 w 545"/>
                <a:gd name="T41" fmla="*/ 227 h 363"/>
                <a:gd name="T42" fmla="*/ 204 w 545"/>
                <a:gd name="T43" fmla="*/ 272 h 363"/>
                <a:gd name="T44" fmla="*/ 159 w 545"/>
                <a:gd name="T45" fmla="*/ 272 h 363"/>
                <a:gd name="T46" fmla="*/ 136 w 545"/>
                <a:gd name="T47" fmla="*/ 295 h 363"/>
                <a:gd name="T48" fmla="*/ 114 w 545"/>
                <a:gd name="T49" fmla="*/ 295 h 363"/>
                <a:gd name="T50" fmla="*/ 91 w 545"/>
                <a:gd name="T51" fmla="*/ 318 h 363"/>
                <a:gd name="T52" fmla="*/ 46 w 545"/>
                <a:gd name="T53" fmla="*/ 295 h 363"/>
                <a:gd name="T54" fmla="*/ 0 w 545"/>
                <a:gd name="T55" fmla="*/ 250 h 363"/>
                <a:gd name="T56" fmla="*/ 0 w 545"/>
                <a:gd name="T57" fmla="*/ 341 h 363"/>
                <a:gd name="T58" fmla="*/ 91 w 545"/>
                <a:gd name="T59" fmla="*/ 363 h 363"/>
                <a:gd name="T60" fmla="*/ 136 w 545"/>
                <a:gd name="T61" fmla="*/ 363 h 363"/>
                <a:gd name="T62" fmla="*/ 182 w 545"/>
                <a:gd name="T63" fmla="*/ 318 h 363"/>
                <a:gd name="T64" fmla="*/ 250 w 545"/>
                <a:gd name="T65" fmla="*/ 318 h 363"/>
                <a:gd name="T66" fmla="*/ 295 w 545"/>
                <a:gd name="T67" fmla="*/ 272 h 363"/>
                <a:gd name="T68" fmla="*/ 318 w 545"/>
                <a:gd name="T69" fmla="*/ 272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45" h="363">
                  <a:moveTo>
                    <a:pt x="318" y="272"/>
                  </a:moveTo>
                  <a:lnTo>
                    <a:pt x="340" y="227"/>
                  </a:lnTo>
                  <a:lnTo>
                    <a:pt x="386" y="250"/>
                  </a:lnTo>
                  <a:lnTo>
                    <a:pt x="431" y="250"/>
                  </a:lnTo>
                  <a:lnTo>
                    <a:pt x="499" y="272"/>
                  </a:lnTo>
                  <a:lnTo>
                    <a:pt x="545" y="250"/>
                  </a:lnTo>
                  <a:lnTo>
                    <a:pt x="499" y="182"/>
                  </a:lnTo>
                  <a:lnTo>
                    <a:pt x="522" y="136"/>
                  </a:lnTo>
                  <a:lnTo>
                    <a:pt x="477" y="136"/>
                  </a:lnTo>
                  <a:lnTo>
                    <a:pt x="477" y="91"/>
                  </a:lnTo>
                  <a:lnTo>
                    <a:pt x="408" y="68"/>
                  </a:lnTo>
                  <a:lnTo>
                    <a:pt x="363" y="0"/>
                  </a:lnTo>
                  <a:lnTo>
                    <a:pt x="340" y="0"/>
                  </a:lnTo>
                  <a:lnTo>
                    <a:pt x="318" y="46"/>
                  </a:lnTo>
                  <a:lnTo>
                    <a:pt x="272" y="68"/>
                  </a:lnTo>
                  <a:lnTo>
                    <a:pt x="227" y="114"/>
                  </a:lnTo>
                  <a:lnTo>
                    <a:pt x="250" y="136"/>
                  </a:lnTo>
                  <a:lnTo>
                    <a:pt x="272" y="204"/>
                  </a:lnTo>
                  <a:lnTo>
                    <a:pt x="250" y="250"/>
                  </a:lnTo>
                  <a:lnTo>
                    <a:pt x="227" y="272"/>
                  </a:lnTo>
                  <a:lnTo>
                    <a:pt x="227" y="227"/>
                  </a:lnTo>
                  <a:lnTo>
                    <a:pt x="204" y="272"/>
                  </a:lnTo>
                  <a:lnTo>
                    <a:pt x="159" y="272"/>
                  </a:lnTo>
                  <a:lnTo>
                    <a:pt x="136" y="295"/>
                  </a:lnTo>
                  <a:lnTo>
                    <a:pt x="114" y="295"/>
                  </a:lnTo>
                  <a:lnTo>
                    <a:pt x="91" y="318"/>
                  </a:lnTo>
                  <a:lnTo>
                    <a:pt x="46" y="295"/>
                  </a:lnTo>
                  <a:lnTo>
                    <a:pt x="0" y="250"/>
                  </a:lnTo>
                  <a:lnTo>
                    <a:pt x="0" y="341"/>
                  </a:lnTo>
                  <a:lnTo>
                    <a:pt x="91" y="363"/>
                  </a:lnTo>
                  <a:lnTo>
                    <a:pt x="136" y="363"/>
                  </a:lnTo>
                  <a:lnTo>
                    <a:pt x="182" y="318"/>
                  </a:lnTo>
                  <a:lnTo>
                    <a:pt x="250" y="318"/>
                  </a:lnTo>
                  <a:lnTo>
                    <a:pt x="295" y="272"/>
                  </a:lnTo>
                  <a:lnTo>
                    <a:pt x="318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8" name="Freeform 92">
              <a:extLst>
                <a:ext uri="{FF2B5EF4-FFF2-40B4-BE49-F238E27FC236}">
                  <a16:creationId xmlns:a16="http://schemas.microsoft.com/office/drawing/2014/main" id="{F45D4756-FEF5-4C21-B3D6-8E191D85880E}"/>
                </a:ext>
              </a:extLst>
            </p:cNvPr>
            <p:cNvSpPr>
              <a:spLocks/>
            </p:cNvSpPr>
            <p:nvPr/>
          </p:nvSpPr>
          <p:spPr bwMode="auto">
            <a:xfrm>
              <a:off x="2533" y="3079"/>
              <a:ext cx="190" cy="253"/>
            </a:xfrm>
            <a:custGeom>
              <a:avLst/>
              <a:gdLst>
                <a:gd name="T0" fmla="*/ 23 w 272"/>
                <a:gd name="T1" fmla="*/ 91 h 363"/>
                <a:gd name="T2" fmla="*/ 68 w 272"/>
                <a:gd name="T3" fmla="*/ 91 h 363"/>
                <a:gd name="T4" fmla="*/ 114 w 272"/>
                <a:gd name="T5" fmla="*/ 46 h 363"/>
                <a:gd name="T6" fmla="*/ 182 w 272"/>
                <a:gd name="T7" fmla="*/ 46 h 363"/>
                <a:gd name="T8" fmla="*/ 227 w 272"/>
                <a:gd name="T9" fmla="*/ 0 h 363"/>
                <a:gd name="T10" fmla="*/ 250 w 272"/>
                <a:gd name="T11" fmla="*/ 0 h 363"/>
                <a:gd name="T12" fmla="*/ 250 w 272"/>
                <a:gd name="T13" fmla="*/ 69 h 363"/>
                <a:gd name="T14" fmla="*/ 272 w 272"/>
                <a:gd name="T15" fmla="*/ 137 h 363"/>
                <a:gd name="T16" fmla="*/ 227 w 272"/>
                <a:gd name="T17" fmla="*/ 182 h 363"/>
                <a:gd name="T18" fmla="*/ 227 w 272"/>
                <a:gd name="T19" fmla="*/ 227 h 363"/>
                <a:gd name="T20" fmla="*/ 250 w 272"/>
                <a:gd name="T21" fmla="*/ 250 h 363"/>
                <a:gd name="T22" fmla="*/ 227 w 272"/>
                <a:gd name="T23" fmla="*/ 273 h 363"/>
                <a:gd name="T24" fmla="*/ 227 w 272"/>
                <a:gd name="T25" fmla="*/ 318 h 363"/>
                <a:gd name="T26" fmla="*/ 159 w 272"/>
                <a:gd name="T27" fmla="*/ 363 h 363"/>
                <a:gd name="T28" fmla="*/ 91 w 272"/>
                <a:gd name="T29" fmla="*/ 318 h 363"/>
                <a:gd name="T30" fmla="*/ 68 w 272"/>
                <a:gd name="T31" fmla="*/ 341 h 363"/>
                <a:gd name="T32" fmla="*/ 23 w 272"/>
                <a:gd name="T33" fmla="*/ 318 h 363"/>
                <a:gd name="T34" fmla="*/ 0 w 272"/>
                <a:gd name="T35" fmla="*/ 227 h 363"/>
                <a:gd name="T36" fmla="*/ 46 w 272"/>
                <a:gd name="T37" fmla="*/ 182 h 363"/>
                <a:gd name="T38" fmla="*/ 46 w 272"/>
                <a:gd name="T39" fmla="*/ 137 h 363"/>
                <a:gd name="T40" fmla="*/ 23 w 272"/>
                <a:gd name="T41" fmla="*/ 91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72" h="363">
                  <a:moveTo>
                    <a:pt x="23" y="91"/>
                  </a:moveTo>
                  <a:lnTo>
                    <a:pt x="68" y="91"/>
                  </a:lnTo>
                  <a:lnTo>
                    <a:pt x="114" y="46"/>
                  </a:lnTo>
                  <a:lnTo>
                    <a:pt x="182" y="46"/>
                  </a:lnTo>
                  <a:lnTo>
                    <a:pt x="227" y="0"/>
                  </a:lnTo>
                  <a:lnTo>
                    <a:pt x="250" y="0"/>
                  </a:lnTo>
                  <a:lnTo>
                    <a:pt x="250" y="69"/>
                  </a:lnTo>
                  <a:lnTo>
                    <a:pt x="272" y="137"/>
                  </a:lnTo>
                  <a:lnTo>
                    <a:pt x="227" y="182"/>
                  </a:lnTo>
                  <a:lnTo>
                    <a:pt x="227" y="227"/>
                  </a:lnTo>
                  <a:lnTo>
                    <a:pt x="250" y="250"/>
                  </a:lnTo>
                  <a:lnTo>
                    <a:pt x="227" y="273"/>
                  </a:lnTo>
                  <a:lnTo>
                    <a:pt x="227" y="318"/>
                  </a:lnTo>
                  <a:lnTo>
                    <a:pt x="159" y="363"/>
                  </a:lnTo>
                  <a:lnTo>
                    <a:pt x="91" y="318"/>
                  </a:lnTo>
                  <a:lnTo>
                    <a:pt x="68" y="341"/>
                  </a:lnTo>
                  <a:lnTo>
                    <a:pt x="23" y="318"/>
                  </a:lnTo>
                  <a:lnTo>
                    <a:pt x="0" y="227"/>
                  </a:lnTo>
                  <a:lnTo>
                    <a:pt x="46" y="182"/>
                  </a:lnTo>
                  <a:lnTo>
                    <a:pt x="46" y="137"/>
                  </a:lnTo>
                  <a:lnTo>
                    <a:pt x="23" y="9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29" name="Freeform 93">
              <a:extLst>
                <a:ext uri="{FF2B5EF4-FFF2-40B4-BE49-F238E27FC236}">
                  <a16:creationId xmlns:a16="http://schemas.microsoft.com/office/drawing/2014/main" id="{79396979-D0D2-4C7E-A4C0-732A89184C5E}"/>
                </a:ext>
              </a:extLst>
            </p:cNvPr>
            <p:cNvSpPr>
              <a:spLocks/>
            </p:cNvSpPr>
            <p:nvPr/>
          </p:nvSpPr>
          <p:spPr bwMode="auto">
            <a:xfrm>
              <a:off x="2265" y="3427"/>
              <a:ext cx="221" cy="285"/>
            </a:xfrm>
            <a:custGeom>
              <a:avLst/>
              <a:gdLst>
                <a:gd name="T0" fmla="*/ 249 w 317"/>
                <a:gd name="T1" fmla="*/ 0 h 409"/>
                <a:gd name="T2" fmla="*/ 272 w 317"/>
                <a:gd name="T3" fmla="*/ 91 h 409"/>
                <a:gd name="T4" fmla="*/ 227 w 317"/>
                <a:gd name="T5" fmla="*/ 91 h 409"/>
                <a:gd name="T6" fmla="*/ 181 w 317"/>
                <a:gd name="T7" fmla="*/ 136 h 409"/>
                <a:gd name="T8" fmla="*/ 181 w 317"/>
                <a:gd name="T9" fmla="*/ 205 h 409"/>
                <a:gd name="T10" fmla="*/ 272 w 317"/>
                <a:gd name="T11" fmla="*/ 273 h 409"/>
                <a:gd name="T12" fmla="*/ 317 w 317"/>
                <a:gd name="T13" fmla="*/ 341 h 409"/>
                <a:gd name="T14" fmla="*/ 272 w 317"/>
                <a:gd name="T15" fmla="*/ 363 h 409"/>
                <a:gd name="T16" fmla="*/ 249 w 317"/>
                <a:gd name="T17" fmla="*/ 386 h 409"/>
                <a:gd name="T18" fmla="*/ 204 w 317"/>
                <a:gd name="T19" fmla="*/ 409 h 409"/>
                <a:gd name="T20" fmla="*/ 136 w 317"/>
                <a:gd name="T21" fmla="*/ 386 h 409"/>
                <a:gd name="T22" fmla="*/ 90 w 317"/>
                <a:gd name="T23" fmla="*/ 318 h 409"/>
                <a:gd name="T24" fmla="*/ 90 w 317"/>
                <a:gd name="T25" fmla="*/ 273 h 409"/>
                <a:gd name="T26" fmla="*/ 45 w 317"/>
                <a:gd name="T27" fmla="*/ 227 h 409"/>
                <a:gd name="T28" fmla="*/ 45 w 317"/>
                <a:gd name="T29" fmla="*/ 182 h 409"/>
                <a:gd name="T30" fmla="*/ 0 w 317"/>
                <a:gd name="T31" fmla="*/ 159 h 409"/>
                <a:gd name="T32" fmla="*/ 22 w 317"/>
                <a:gd name="T33" fmla="*/ 136 h 409"/>
                <a:gd name="T34" fmla="*/ 45 w 317"/>
                <a:gd name="T35" fmla="*/ 114 h 409"/>
                <a:gd name="T36" fmla="*/ 45 w 317"/>
                <a:gd name="T37" fmla="*/ 91 h 409"/>
                <a:gd name="T38" fmla="*/ 90 w 317"/>
                <a:gd name="T39" fmla="*/ 68 h 409"/>
                <a:gd name="T40" fmla="*/ 68 w 317"/>
                <a:gd name="T41" fmla="*/ 46 h 409"/>
                <a:gd name="T42" fmla="*/ 45 w 317"/>
                <a:gd name="T43" fmla="*/ 0 h 409"/>
                <a:gd name="T44" fmla="*/ 113 w 317"/>
                <a:gd name="T45" fmla="*/ 0 h 409"/>
                <a:gd name="T46" fmla="*/ 249 w 317"/>
                <a:gd name="T47" fmla="*/ 0 h 4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317" h="409">
                  <a:moveTo>
                    <a:pt x="249" y="0"/>
                  </a:moveTo>
                  <a:lnTo>
                    <a:pt x="272" y="91"/>
                  </a:lnTo>
                  <a:lnTo>
                    <a:pt x="227" y="91"/>
                  </a:lnTo>
                  <a:lnTo>
                    <a:pt x="181" y="136"/>
                  </a:lnTo>
                  <a:lnTo>
                    <a:pt x="181" y="205"/>
                  </a:lnTo>
                  <a:lnTo>
                    <a:pt x="272" y="273"/>
                  </a:lnTo>
                  <a:lnTo>
                    <a:pt x="317" y="341"/>
                  </a:lnTo>
                  <a:lnTo>
                    <a:pt x="272" y="363"/>
                  </a:lnTo>
                  <a:lnTo>
                    <a:pt x="249" y="386"/>
                  </a:lnTo>
                  <a:lnTo>
                    <a:pt x="204" y="409"/>
                  </a:lnTo>
                  <a:lnTo>
                    <a:pt x="136" y="386"/>
                  </a:lnTo>
                  <a:lnTo>
                    <a:pt x="90" y="318"/>
                  </a:lnTo>
                  <a:lnTo>
                    <a:pt x="90" y="273"/>
                  </a:lnTo>
                  <a:lnTo>
                    <a:pt x="45" y="227"/>
                  </a:lnTo>
                  <a:lnTo>
                    <a:pt x="45" y="182"/>
                  </a:lnTo>
                  <a:lnTo>
                    <a:pt x="0" y="159"/>
                  </a:lnTo>
                  <a:lnTo>
                    <a:pt x="22" y="136"/>
                  </a:lnTo>
                  <a:lnTo>
                    <a:pt x="45" y="114"/>
                  </a:lnTo>
                  <a:lnTo>
                    <a:pt x="45" y="91"/>
                  </a:lnTo>
                  <a:lnTo>
                    <a:pt x="90" y="68"/>
                  </a:lnTo>
                  <a:lnTo>
                    <a:pt x="68" y="46"/>
                  </a:lnTo>
                  <a:lnTo>
                    <a:pt x="45" y="0"/>
                  </a:lnTo>
                  <a:lnTo>
                    <a:pt x="113" y="0"/>
                  </a:lnTo>
                  <a:lnTo>
                    <a:pt x="249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0" name="Freeform 94">
              <a:extLst>
                <a:ext uri="{FF2B5EF4-FFF2-40B4-BE49-F238E27FC236}">
                  <a16:creationId xmlns:a16="http://schemas.microsoft.com/office/drawing/2014/main" id="{F9FA2DDC-A481-48A9-B30B-4B0B7991444F}"/>
                </a:ext>
              </a:extLst>
            </p:cNvPr>
            <p:cNvSpPr>
              <a:spLocks/>
            </p:cNvSpPr>
            <p:nvPr/>
          </p:nvSpPr>
          <p:spPr bwMode="auto">
            <a:xfrm>
              <a:off x="2296" y="3237"/>
              <a:ext cx="206" cy="190"/>
            </a:xfrm>
            <a:custGeom>
              <a:avLst/>
              <a:gdLst>
                <a:gd name="T0" fmla="*/ 0 w 295"/>
                <a:gd name="T1" fmla="*/ 272 h 272"/>
                <a:gd name="T2" fmla="*/ 204 w 295"/>
                <a:gd name="T3" fmla="*/ 272 h 272"/>
                <a:gd name="T4" fmla="*/ 250 w 295"/>
                <a:gd name="T5" fmla="*/ 204 h 272"/>
                <a:gd name="T6" fmla="*/ 250 w 295"/>
                <a:gd name="T7" fmla="*/ 159 h 272"/>
                <a:gd name="T8" fmla="*/ 295 w 295"/>
                <a:gd name="T9" fmla="*/ 114 h 272"/>
                <a:gd name="T10" fmla="*/ 272 w 295"/>
                <a:gd name="T11" fmla="*/ 46 h 272"/>
                <a:gd name="T12" fmla="*/ 227 w 295"/>
                <a:gd name="T13" fmla="*/ 0 h 272"/>
                <a:gd name="T14" fmla="*/ 182 w 295"/>
                <a:gd name="T15" fmla="*/ 46 h 272"/>
                <a:gd name="T16" fmla="*/ 159 w 295"/>
                <a:gd name="T17" fmla="*/ 136 h 272"/>
                <a:gd name="T18" fmla="*/ 159 w 295"/>
                <a:gd name="T19" fmla="*/ 182 h 272"/>
                <a:gd name="T20" fmla="*/ 114 w 295"/>
                <a:gd name="T21" fmla="*/ 227 h 272"/>
                <a:gd name="T22" fmla="*/ 0 w 295"/>
                <a:gd name="T23" fmla="*/ 272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95" h="272">
                  <a:moveTo>
                    <a:pt x="0" y="272"/>
                  </a:moveTo>
                  <a:lnTo>
                    <a:pt x="204" y="272"/>
                  </a:lnTo>
                  <a:lnTo>
                    <a:pt x="250" y="204"/>
                  </a:lnTo>
                  <a:lnTo>
                    <a:pt x="250" y="159"/>
                  </a:lnTo>
                  <a:lnTo>
                    <a:pt x="295" y="114"/>
                  </a:lnTo>
                  <a:lnTo>
                    <a:pt x="272" y="46"/>
                  </a:lnTo>
                  <a:lnTo>
                    <a:pt x="227" y="0"/>
                  </a:lnTo>
                  <a:lnTo>
                    <a:pt x="182" y="46"/>
                  </a:lnTo>
                  <a:lnTo>
                    <a:pt x="159" y="136"/>
                  </a:lnTo>
                  <a:lnTo>
                    <a:pt x="159" y="182"/>
                  </a:lnTo>
                  <a:lnTo>
                    <a:pt x="114" y="227"/>
                  </a:lnTo>
                  <a:lnTo>
                    <a:pt x="0" y="272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1" name="Freeform 95">
              <a:extLst>
                <a:ext uri="{FF2B5EF4-FFF2-40B4-BE49-F238E27FC236}">
                  <a16:creationId xmlns:a16="http://schemas.microsoft.com/office/drawing/2014/main" id="{756E18A8-0E61-4105-9902-FEFCAEFC87BC}"/>
                </a:ext>
              </a:extLst>
            </p:cNvPr>
            <p:cNvSpPr>
              <a:spLocks/>
            </p:cNvSpPr>
            <p:nvPr/>
          </p:nvSpPr>
          <p:spPr bwMode="auto">
            <a:xfrm>
              <a:off x="2328" y="2984"/>
              <a:ext cx="253" cy="364"/>
            </a:xfrm>
            <a:custGeom>
              <a:avLst/>
              <a:gdLst>
                <a:gd name="T0" fmla="*/ 227 w 363"/>
                <a:gd name="T1" fmla="*/ 114 h 522"/>
                <a:gd name="T2" fmla="*/ 205 w 363"/>
                <a:gd name="T3" fmla="*/ 114 h 522"/>
                <a:gd name="T4" fmla="*/ 205 w 363"/>
                <a:gd name="T5" fmla="*/ 136 h 522"/>
                <a:gd name="T6" fmla="*/ 159 w 363"/>
                <a:gd name="T7" fmla="*/ 136 h 522"/>
                <a:gd name="T8" fmla="*/ 159 w 363"/>
                <a:gd name="T9" fmla="*/ 114 h 522"/>
                <a:gd name="T10" fmla="*/ 137 w 363"/>
                <a:gd name="T11" fmla="*/ 91 h 522"/>
                <a:gd name="T12" fmla="*/ 159 w 363"/>
                <a:gd name="T13" fmla="*/ 68 h 522"/>
                <a:gd name="T14" fmla="*/ 182 w 363"/>
                <a:gd name="T15" fmla="*/ 46 h 522"/>
                <a:gd name="T16" fmla="*/ 159 w 363"/>
                <a:gd name="T17" fmla="*/ 0 h 522"/>
                <a:gd name="T18" fmla="*/ 69 w 363"/>
                <a:gd name="T19" fmla="*/ 23 h 522"/>
                <a:gd name="T20" fmla="*/ 46 w 363"/>
                <a:gd name="T21" fmla="*/ 23 h 522"/>
                <a:gd name="T22" fmla="*/ 46 w 363"/>
                <a:gd name="T23" fmla="*/ 91 h 522"/>
                <a:gd name="T24" fmla="*/ 91 w 363"/>
                <a:gd name="T25" fmla="*/ 91 h 522"/>
                <a:gd name="T26" fmla="*/ 69 w 363"/>
                <a:gd name="T27" fmla="*/ 136 h 522"/>
                <a:gd name="T28" fmla="*/ 0 w 363"/>
                <a:gd name="T29" fmla="*/ 136 h 522"/>
                <a:gd name="T30" fmla="*/ 0 w 363"/>
                <a:gd name="T31" fmla="*/ 182 h 522"/>
                <a:gd name="T32" fmla="*/ 69 w 363"/>
                <a:gd name="T33" fmla="*/ 205 h 522"/>
                <a:gd name="T34" fmla="*/ 91 w 363"/>
                <a:gd name="T35" fmla="*/ 250 h 522"/>
                <a:gd name="T36" fmla="*/ 91 w 363"/>
                <a:gd name="T37" fmla="*/ 318 h 522"/>
                <a:gd name="T38" fmla="*/ 182 w 363"/>
                <a:gd name="T39" fmla="*/ 363 h 522"/>
                <a:gd name="T40" fmla="*/ 227 w 363"/>
                <a:gd name="T41" fmla="*/ 409 h 522"/>
                <a:gd name="T42" fmla="*/ 250 w 363"/>
                <a:gd name="T43" fmla="*/ 477 h 522"/>
                <a:gd name="T44" fmla="*/ 250 w 363"/>
                <a:gd name="T45" fmla="*/ 522 h 522"/>
                <a:gd name="T46" fmla="*/ 341 w 363"/>
                <a:gd name="T47" fmla="*/ 522 h 522"/>
                <a:gd name="T48" fmla="*/ 363 w 363"/>
                <a:gd name="T49" fmla="*/ 477 h 522"/>
                <a:gd name="T50" fmla="*/ 318 w 363"/>
                <a:gd name="T51" fmla="*/ 454 h 522"/>
                <a:gd name="T52" fmla="*/ 295 w 363"/>
                <a:gd name="T53" fmla="*/ 363 h 522"/>
                <a:gd name="T54" fmla="*/ 341 w 363"/>
                <a:gd name="T55" fmla="*/ 318 h 522"/>
                <a:gd name="T56" fmla="*/ 341 w 363"/>
                <a:gd name="T57" fmla="*/ 273 h 522"/>
                <a:gd name="T58" fmla="*/ 318 w 363"/>
                <a:gd name="T59" fmla="*/ 227 h 522"/>
                <a:gd name="T60" fmla="*/ 227 w 363"/>
                <a:gd name="T61" fmla="*/ 205 h 522"/>
                <a:gd name="T62" fmla="*/ 227 w 363"/>
                <a:gd name="T63" fmla="*/ 114 h 5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363" h="522">
                  <a:moveTo>
                    <a:pt x="227" y="114"/>
                  </a:moveTo>
                  <a:lnTo>
                    <a:pt x="205" y="114"/>
                  </a:lnTo>
                  <a:lnTo>
                    <a:pt x="205" y="136"/>
                  </a:lnTo>
                  <a:lnTo>
                    <a:pt x="159" y="136"/>
                  </a:lnTo>
                  <a:lnTo>
                    <a:pt x="159" y="114"/>
                  </a:lnTo>
                  <a:lnTo>
                    <a:pt x="137" y="91"/>
                  </a:lnTo>
                  <a:lnTo>
                    <a:pt x="159" y="68"/>
                  </a:lnTo>
                  <a:lnTo>
                    <a:pt x="182" y="46"/>
                  </a:lnTo>
                  <a:lnTo>
                    <a:pt x="159" y="0"/>
                  </a:lnTo>
                  <a:lnTo>
                    <a:pt x="69" y="23"/>
                  </a:lnTo>
                  <a:lnTo>
                    <a:pt x="46" y="23"/>
                  </a:lnTo>
                  <a:lnTo>
                    <a:pt x="46" y="91"/>
                  </a:lnTo>
                  <a:lnTo>
                    <a:pt x="91" y="91"/>
                  </a:lnTo>
                  <a:lnTo>
                    <a:pt x="69" y="136"/>
                  </a:lnTo>
                  <a:lnTo>
                    <a:pt x="0" y="136"/>
                  </a:lnTo>
                  <a:lnTo>
                    <a:pt x="0" y="182"/>
                  </a:lnTo>
                  <a:lnTo>
                    <a:pt x="69" y="205"/>
                  </a:lnTo>
                  <a:lnTo>
                    <a:pt x="91" y="250"/>
                  </a:lnTo>
                  <a:lnTo>
                    <a:pt x="91" y="318"/>
                  </a:lnTo>
                  <a:lnTo>
                    <a:pt x="182" y="363"/>
                  </a:lnTo>
                  <a:lnTo>
                    <a:pt x="227" y="409"/>
                  </a:lnTo>
                  <a:lnTo>
                    <a:pt x="250" y="477"/>
                  </a:lnTo>
                  <a:lnTo>
                    <a:pt x="250" y="522"/>
                  </a:lnTo>
                  <a:lnTo>
                    <a:pt x="341" y="522"/>
                  </a:lnTo>
                  <a:lnTo>
                    <a:pt x="363" y="477"/>
                  </a:lnTo>
                  <a:lnTo>
                    <a:pt x="318" y="454"/>
                  </a:lnTo>
                  <a:lnTo>
                    <a:pt x="295" y="363"/>
                  </a:lnTo>
                  <a:lnTo>
                    <a:pt x="341" y="318"/>
                  </a:lnTo>
                  <a:lnTo>
                    <a:pt x="341" y="273"/>
                  </a:lnTo>
                  <a:lnTo>
                    <a:pt x="318" y="227"/>
                  </a:lnTo>
                  <a:lnTo>
                    <a:pt x="227" y="205"/>
                  </a:lnTo>
                  <a:lnTo>
                    <a:pt x="227" y="114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2" name="Freeform 96">
              <a:extLst>
                <a:ext uri="{FF2B5EF4-FFF2-40B4-BE49-F238E27FC236}">
                  <a16:creationId xmlns:a16="http://schemas.microsoft.com/office/drawing/2014/main" id="{EC6479D7-419C-41B4-8AFD-61A190B5C39C}"/>
                </a:ext>
              </a:extLst>
            </p:cNvPr>
            <p:cNvSpPr>
              <a:spLocks/>
            </p:cNvSpPr>
            <p:nvPr/>
          </p:nvSpPr>
          <p:spPr bwMode="auto">
            <a:xfrm>
              <a:off x="2138" y="2969"/>
              <a:ext cx="317" cy="363"/>
            </a:xfrm>
            <a:custGeom>
              <a:avLst/>
              <a:gdLst>
                <a:gd name="T0" fmla="*/ 386 w 454"/>
                <a:gd name="T1" fmla="*/ 521 h 521"/>
                <a:gd name="T2" fmla="*/ 409 w 454"/>
                <a:gd name="T3" fmla="*/ 431 h 521"/>
                <a:gd name="T4" fmla="*/ 454 w 454"/>
                <a:gd name="T5" fmla="*/ 385 h 521"/>
                <a:gd name="T6" fmla="*/ 363 w 454"/>
                <a:gd name="T7" fmla="*/ 340 h 521"/>
                <a:gd name="T8" fmla="*/ 363 w 454"/>
                <a:gd name="T9" fmla="*/ 272 h 521"/>
                <a:gd name="T10" fmla="*/ 341 w 454"/>
                <a:gd name="T11" fmla="*/ 227 h 521"/>
                <a:gd name="T12" fmla="*/ 272 w 454"/>
                <a:gd name="T13" fmla="*/ 204 h 521"/>
                <a:gd name="T14" fmla="*/ 272 w 454"/>
                <a:gd name="T15" fmla="*/ 158 h 521"/>
                <a:gd name="T16" fmla="*/ 341 w 454"/>
                <a:gd name="T17" fmla="*/ 158 h 521"/>
                <a:gd name="T18" fmla="*/ 363 w 454"/>
                <a:gd name="T19" fmla="*/ 113 h 521"/>
                <a:gd name="T20" fmla="*/ 318 w 454"/>
                <a:gd name="T21" fmla="*/ 113 h 521"/>
                <a:gd name="T22" fmla="*/ 318 w 454"/>
                <a:gd name="T23" fmla="*/ 45 h 521"/>
                <a:gd name="T24" fmla="*/ 272 w 454"/>
                <a:gd name="T25" fmla="*/ 22 h 521"/>
                <a:gd name="T26" fmla="*/ 227 w 454"/>
                <a:gd name="T27" fmla="*/ 22 h 521"/>
                <a:gd name="T28" fmla="*/ 182 w 454"/>
                <a:gd name="T29" fmla="*/ 0 h 521"/>
                <a:gd name="T30" fmla="*/ 136 w 454"/>
                <a:gd name="T31" fmla="*/ 22 h 521"/>
                <a:gd name="T32" fmla="*/ 136 w 454"/>
                <a:gd name="T33" fmla="*/ 68 h 521"/>
                <a:gd name="T34" fmla="*/ 136 w 454"/>
                <a:gd name="T35" fmla="*/ 158 h 521"/>
                <a:gd name="T36" fmla="*/ 91 w 454"/>
                <a:gd name="T37" fmla="*/ 181 h 521"/>
                <a:gd name="T38" fmla="*/ 0 w 454"/>
                <a:gd name="T39" fmla="*/ 295 h 521"/>
                <a:gd name="T40" fmla="*/ 0 w 454"/>
                <a:gd name="T41" fmla="*/ 340 h 521"/>
                <a:gd name="T42" fmla="*/ 23 w 454"/>
                <a:gd name="T43" fmla="*/ 363 h 521"/>
                <a:gd name="T44" fmla="*/ 23 w 454"/>
                <a:gd name="T45" fmla="*/ 408 h 521"/>
                <a:gd name="T46" fmla="*/ 46 w 454"/>
                <a:gd name="T47" fmla="*/ 385 h 521"/>
                <a:gd name="T48" fmla="*/ 91 w 454"/>
                <a:gd name="T49" fmla="*/ 385 h 521"/>
                <a:gd name="T50" fmla="*/ 114 w 454"/>
                <a:gd name="T51" fmla="*/ 408 h 521"/>
                <a:gd name="T52" fmla="*/ 114 w 454"/>
                <a:gd name="T53" fmla="*/ 385 h 521"/>
                <a:gd name="T54" fmla="*/ 182 w 454"/>
                <a:gd name="T55" fmla="*/ 408 h 521"/>
                <a:gd name="T56" fmla="*/ 182 w 454"/>
                <a:gd name="T57" fmla="*/ 453 h 521"/>
                <a:gd name="T58" fmla="*/ 250 w 454"/>
                <a:gd name="T59" fmla="*/ 499 h 521"/>
                <a:gd name="T60" fmla="*/ 295 w 454"/>
                <a:gd name="T61" fmla="*/ 499 h 521"/>
                <a:gd name="T62" fmla="*/ 318 w 454"/>
                <a:gd name="T63" fmla="*/ 476 h 521"/>
                <a:gd name="T64" fmla="*/ 341 w 454"/>
                <a:gd name="T65" fmla="*/ 476 h 521"/>
                <a:gd name="T66" fmla="*/ 363 w 454"/>
                <a:gd name="T67" fmla="*/ 499 h 521"/>
                <a:gd name="T68" fmla="*/ 386 w 454"/>
                <a:gd name="T69" fmla="*/ 521 h 5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54" h="521">
                  <a:moveTo>
                    <a:pt x="386" y="521"/>
                  </a:moveTo>
                  <a:lnTo>
                    <a:pt x="409" y="431"/>
                  </a:lnTo>
                  <a:lnTo>
                    <a:pt x="454" y="385"/>
                  </a:lnTo>
                  <a:lnTo>
                    <a:pt x="363" y="340"/>
                  </a:lnTo>
                  <a:lnTo>
                    <a:pt x="363" y="272"/>
                  </a:lnTo>
                  <a:lnTo>
                    <a:pt x="341" y="227"/>
                  </a:lnTo>
                  <a:lnTo>
                    <a:pt x="272" y="204"/>
                  </a:lnTo>
                  <a:lnTo>
                    <a:pt x="272" y="158"/>
                  </a:lnTo>
                  <a:lnTo>
                    <a:pt x="341" y="158"/>
                  </a:lnTo>
                  <a:lnTo>
                    <a:pt x="363" y="113"/>
                  </a:lnTo>
                  <a:lnTo>
                    <a:pt x="318" y="113"/>
                  </a:lnTo>
                  <a:lnTo>
                    <a:pt x="318" y="45"/>
                  </a:lnTo>
                  <a:lnTo>
                    <a:pt x="272" y="22"/>
                  </a:lnTo>
                  <a:lnTo>
                    <a:pt x="227" y="22"/>
                  </a:lnTo>
                  <a:lnTo>
                    <a:pt x="182" y="0"/>
                  </a:lnTo>
                  <a:lnTo>
                    <a:pt x="136" y="22"/>
                  </a:lnTo>
                  <a:lnTo>
                    <a:pt x="136" y="68"/>
                  </a:lnTo>
                  <a:lnTo>
                    <a:pt x="136" y="158"/>
                  </a:lnTo>
                  <a:lnTo>
                    <a:pt x="91" y="181"/>
                  </a:lnTo>
                  <a:lnTo>
                    <a:pt x="0" y="295"/>
                  </a:lnTo>
                  <a:lnTo>
                    <a:pt x="0" y="340"/>
                  </a:lnTo>
                  <a:lnTo>
                    <a:pt x="23" y="363"/>
                  </a:lnTo>
                  <a:lnTo>
                    <a:pt x="23" y="408"/>
                  </a:lnTo>
                  <a:lnTo>
                    <a:pt x="46" y="385"/>
                  </a:lnTo>
                  <a:lnTo>
                    <a:pt x="91" y="385"/>
                  </a:lnTo>
                  <a:lnTo>
                    <a:pt x="114" y="408"/>
                  </a:lnTo>
                  <a:lnTo>
                    <a:pt x="114" y="385"/>
                  </a:lnTo>
                  <a:lnTo>
                    <a:pt x="182" y="408"/>
                  </a:lnTo>
                  <a:lnTo>
                    <a:pt x="182" y="453"/>
                  </a:lnTo>
                  <a:lnTo>
                    <a:pt x="250" y="499"/>
                  </a:lnTo>
                  <a:lnTo>
                    <a:pt x="295" y="499"/>
                  </a:lnTo>
                  <a:lnTo>
                    <a:pt x="318" y="476"/>
                  </a:lnTo>
                  <a:lnTo>
                    <a:pt x="341" y="476"/>
                  </a:lnTo>
                  <a:lnTo>
                    <a:pt x="363" y="499"/>
                  </a:lnTo>
                  <a:lnTo>
                    <a:pt x="386" y="521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3" name="Freeform 97">
              <a:extLst>
                <a:ext uri="{FF2B5EF4-FFF2-40B4-BE49-F238E27FC236}">
                  <a16:creationId xmlns:a16="http://schemas.microsoft.com/office/drawing/2014/main" id="{9EB89617-5DF0-485C-8DCC-5308A872CE94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2953"/>
              <a:ext cx="363" cy="142"/>
            </a:xfrm>
            <a:custGeom>
              <a:avLst/>
              <a:gdLst>
                <a:gd name="T0" fmla="*/ 521 w 521"/>
                <a:gd name="T1" fmla="*/ 45 h 204"/>
                <a:gd name="T2" fmla="*/ 521 w 521"/>
                <a:gd name="T3" fmla="*/ 181 h 204"/>
                <a:gd name="T4" fmla="*/ 476 w 521"/>
                <a:gd name="T5" fmla="*/ 204 h 204"/>
                <a:gd name="T6" fmla="*/ 385 w 521"/>
                <a:gd name="T7" fmla="*/ 204 h 204"/>
                <a:gd name="T8" fmla="*/ 385 w 521"/>
                <a:gd name="T9" fmla="*/ 159 h 204"/>
                <a:gd name="T10" fmla="*/ 363 w 521"/>
                <a:gd name="T11" fmla="*/ 136 h 204"/>
                <a:gd name="T12" fmla="*/ 317 w 521"/>
                <a:gd name="T13" fmla="*/ 113 h 204"/>
                <a:gd name="T14" fmla="*/ 272 w 521"/>
                <a:gd name="T15" fmla="*/ 136 h 204"/>
                <a:gd name="T16" fmla="*/ 249 w 521"/>
                <a:gd name="T17" fmla="*/ 113 h 204"/>
                <a:gd name="T18" fmla="*/ 204 w 521"/>
                <a:gd name="T19" fmla="*/ 91 h 204"/>
                <a:gd name="T20" fmla="*/ 159 w 521"/>
                <a:gd name="T21" fmla="*/ 136 h 204"/>
                <a:gd name="T22" fmla="*/ 90 w 521"/>
                <a:gd name="T23" fmla="*/ 159 h 204"/>
                <a:gd name="T24" fmla="*/ 45 w 521"/>
                <a:gd name="T25" fmla="*/ 159 h 204"/>
                <a:gd name="T26" fmla="*/ 0 w 521"/>
                <a:gd name="T27" fmla="*/ 159 h 204"/>
                <a:gd name="T28" fmla="*/ 22 w 521"/>
                <a:gd name="T29" fmla="*/ 91 h 204"/>
                <a:gd name="T30" fmla="*/ 90 w 521"/>
                <a:gd name="T31" fmla="*/ 91 h 204"/>
                <a:gd name="T32" fmla="*/ 113 w 521"/>
                <a:gd name="T33" fmla="*/ 23 h 204"/>
                <a:gd name="T34" fmla="*/ 136 w 521"/>
                <a:gd name="T35" fmla="*/ 23 h 204"/>
                <a:gd name="T36" fmla="*/ 181 w 521"/>
                <a:gd name="T37" fmla="*/ 0 h 204"/>
                <a:gd name="T38" fmla="*/ 204 w 521"/>
                <a:gd name="T39" fmla="*/ 0 h 204"/>
                <a:gd name="T40" fmla="*/ 272 w 521"/>
                <a:gd name="T41" fmla="*/ 45 h 204"/>
                <a:gd name="T42" fmla="*/ 385 w 521"/>
                <a:gd name="T43" fmla="*/ 68 h 204"/>
                <a:gd name="T44" fmla="*/ 476 w 521"/>
                <a:gd name="T45" fmla="*/ 68 h 204"/>
                <a:gd name="T46" fmla="*/ 521 w 521"/>
                <a:gd name="T47" fmla="*/ 45 h 2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21" h="204">
                  <a:moveTo>
                    <a:pt x="521" y="45"/>
                  </a:moveTo>
                  <a:lnTo>
                    <a:pt x="521" y="181"/>
                  </a:lnTo>
                  <a:lnTo>
                    <a:pt x="476" y="204"/>
                  </a:lnTo>
                  <a:lnTo>
                    <a:pt x="385" y="204"/>
                  </a:lnTo>
                  <a:lnTo>
                    <a:pt x="385" y="159"/>
                  </a:lnTo>
                  <a:lnTo>
                    <a:pt x="363" y="136"/>
                  </a:lnTo>
                  <a:lnTo>
                    <a:pt x="317" y="113"/>
                  </a:lnTo>
                  <a:lnTo>
                    <a:pt x="272" y="136"/>
                  </a:lnTo>
                  <a:lnTo>
                    <a:pt x="249" y="113"/>
                  </a:lnTo>
                  <a:lnTo>
                    <a:pt x="204" y="91"/>
                  </a:lnTo>
                  <a:lnTo>
                    <a:pt x="159" y="136"/>
                  </a:lnTo>
                  <a:lnTo>
                    <a:pt x="90" y="159"/>
                  </a:lnTo>
                  <a:lnTo>
                    <a:pt x="45" y="159"/>
                  </a:lnTo>
                  <a:lnTo>
                    <a:pt x="0" y="159"/>
                  </a:lnTo>
                  <a:lnTo>
                    <a:pt x="22" y="91"/>
                  </a:lnTo>
                  <a:lnTo>
                    <a:pt x="90" y="91"/>
                  </a:lnTo>
                  <a:lnTo>
                    <a:pt x="113" y="23"/>
                  </a:lnTo>
                  <a:lnTo>
                    <a:pt x="136" y="23"/>
                  </a:lnTo>
                  <a:lnTo>
                    <a:pt x="181" y="0"/>
                  </a:lnTo>
                  <a:lnTo>
                    <a:pt x="204" y="0"/>
                  </a:lnTo>
                  <a:lnTo>
                    <a:pt x="272" y="45"/>
                  </a:lnTo>
                  <a:lnTo>
                    <a:pt x="385" y="68"/>
                  </a:lnTo>
                  <a:lnTo>
                    <a:pt x="476" y="68"/>
                  </a:lnTo>
                  <a:lnTo>
                    <a:pt x="521" y="4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4" name="Freeform 98">
              <a:extLst>
                <a:ext uri="{FF2B5EF4-FFF2-40B4-BE49-F238E27FC236}">
                  <a16:creationId xmlns:a16="http://schemas.microsoft.com/office/drawing/2014/main" id="{7802A407-D187-4714-87F6-5DFA0D861192}"/>
                </a:ext>
              </a:extLst>
            </p:cNvPr>
            <p:cNvSpPr>
              <a:spLocks/>
            </p:cNvSpPr>
            <p:nvPr/>
          </p:nvSpPr>
          <p:spPr bwMode="auto">
            <a:xfrm>
              <a:off x="1870" y="3016"/>
              <a:ext cx="332" cy="284"/>
            </a:xfrm>
            <a:custGeom>
              <a:avLst/>
              <a:gdLst>
                <a:gd name="T0" fmla="*/ 0 w 476"/>
                <a:gd name="T1" fmla="*/ 68 h 408"/>
                <a:gd name="T2" fmla="*/ 90 w 476"/>
                <a:gd name="T3" fmla="*/ 68 h 408"/>
                <a:gd name="T4" fmla="*/ 159 w 476"/>
                <a:gd name="T5" fmla="*/ 45 h 408"/>
                <a:gd name="T6" fmla="*/ 204 w 476"/>
                <a:gd name="T7" fmla="*/ 0 h 408"/>
                <a:gd name="T8" fmla="*/ 249 w 476"/>
                <a:gd name="T9" fmla="*/ 22 h 408"/>
                <a:gd name="T10" fmla="*/ 272 w 476"/>
                <a:gd name="T11" fmla="*/ 45 h 408"/>
                <a:gd name="T12" fmla="*/ 317 w 476"/>
                <a:gd name="T13" fmla="*/ 22 h 408"/>
                <a:gd name="T14" fmla="*/ 363 w 476"/>
                <a:gd name="T15" fmla="*/ 45 h 408"/>
                <a:gd name="T16" fmla="*/ 385 w 476"/>
                <a:gd name="T17" fmla="*/ 68 h 408"/>
                <a:gd name="T18" fmla="*/ 385 w 476"/>
                <a:gd name="T19" fmla="*/ 113 h 408"/>
                <a:gd name="T20" fmla="*/ 476 w 476"/>
                <a:gd name="T21" fmla="*/ 113 h 408"/>
                <a:gd name="T22" fmla="*/ 385 w 476"/>
                <a:gd name="T23" fmla="*/ 227 h 408"/>
                <a:gd name="T24" fmla="*/ 385 w 476"/>
                <a:gd name="T25" fmla="*/ 272 h 408"/>
                <a:gd name="T26" fmla="*/ 408 w 476"/>
                <a:gd name="T27" fmla="*/ 295 h 408"/>
                <a:gd name="T28" fmla="*/ 408 w 476"/>
                <a:gd name="T29" fmla="*/ 340 h 408"/>
                <a:gd name="T30" fmla="*/ 385 w 476"/>
                <a:gd name="T31" fmla="*/ 317 h 408"/>
                <a:gd name="T32" fmla="*/ 363 w 476"/>
                <a:gd name="T33" fmla="*/ 317 h 408"/>
                <a:gd name="T34" fmla="*/ 340 w 476"/>
                <a:gd name="T35" fmla="*/ 295 h 408"/>
                <a:gd name="T36" fmla="*/ 317 w 476"/>
                <a:gd name="T37" fmla="*/ 317 h 408"/>
                <a:gd name="T38" fmla="*/ 363 w 476"/>
                <a:gd name="T39" fmla="*/ 340 h 408"/>
                <a:gd name="T40" fmla="*/ 295 w 476"/>
                <a:gd name="T41" fmla="*/ 363 h 408"/>
                <a:gd name="T42" fmla="*/ 249 w 476"/>
                <a:gd name="T43" fmla="*/ 317 h 408"/>
                <a:gd name="T44" fmla="*/ 227 w 476"/>
                <a:gd name="T45" fmla="*/ 340 h 408"/>
                <a:gd name="T46" fmla="*/ 227 w 476"/>
                <a:gd name="T47" fmla="*/ 363 h 408"/>
                <a:gd name="T48" fmla="*/ 204 w 476"/>
                <a:gd name="T49" fmla="*/ 408 h 408"/>
                <a:gd name="T50" fmla="*/ 181 w 476"/>
                <a:gd name="T51" fmla="*/ 385 h 408"/>
                <a:gd name="T52" fmla="*/ 159 w 476"/>
                <a:gd name="T53" fmla="*/ 385 h 408"/>
                <a:gd name="T54" fmla="*/ 159 w 476"/>
                <a:gd name="T55" fmla="*/ 340 h 408"/>
                <a:gd name="T56" fmla="*/ 113 w 476"/>
                <a:gd name="T57" fmla="*/ 340 h 408"/>
                <a:gd name="T58" fmla="*/ 90 w 476"/>
                <a:gd name="T59" fmla="*/ 363 h 408"/>
                <a:gd name="T60" fmla="*/ 45 w 476"/>
                <a:gd name="T61" fmla="*/ 363 h 408"/>
                <a:gd name="T62" fmla="*/ 45 w 476"/>
                <a:gd name="T63" fmla="*/ 317 h 408"/>
                <a:gd name="T64" fmla="*/ 68 w 476"/>
                <a:gd name="T65" fmla="*/ 204 h 408"/>
                <a:gd name="T66" fmla="*/ 45 w 476"/>
                <a:gd name="T67" fmla="*/ 181 h 408"/>
                <a:gd name="T68" fmla="*/ 68 w 476"/>
                <a:gd name="T69" fmla="*/ 113 h 408"/>
                <a:gd name="T70" fmla="*/ 0 w 476"/>
                <a:gd name="T71" fmla="*/ 68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76" h="408">
                  <a:moveTo>
                    <a:pt x="0" y="68"/>
                  </a:moveTo>
                  <a:lnTo>
                    <a:pt x="90" y="68"/>
                  </a:lnTo>
                  <a:lnTo>
                    <a:pt x="159" y="45"/>
                  </a:lnTo>
                  <a:lnTo>
                    <a:pt x="204" y="0"/>
                  </a:lnTo>
                  <a:lnTo>
                    <a:pt x="249" y="22"/>
                  </a:lnTo>
                  <a:lnTo>
                    <a:pt x="272" y="45"/>
                  </a:lnTo>
                  <a:lnTo>
                    <a:pt x="317" y="22"/>
                  </a:lnTo>
                  <a:lnTo>
                    <a:pt x="363" y="45"/>
                  </a:lnTo>
                  <a:lnTo>
                    <a:pt x="385" y="68"/>
                  </a:lnTo>
                  <a:lnTo>
                    <a:pt x="385" y="113"/>
                  </a:lnTo>
                  <a:lnTo>
                    <a:pt x="476" y="113"/>
                  </a:lnTo>
                  <a:lnTo>
                    <a:pt x="385" y="227"/>
                  </a:lnTo>
                  <a:lnTo>
                    <a:pt x="385" y="272"/>
                  </a:lnTo>
                  <a:lnTo>
                    <a:pt x="408" y="295"/>
                  </a:lnTo>
                  <a:lnTo>
                    <a:pt x="408" y="340"/>
                  </a:lnTo>
                  <a:lnTo>
                    <a:pt x="385" y="317"/>
                  </a:lnTo>
                  <a:lnTo>
                    <a:pt x="363" y="317"/>
                  </a:lnTo>
                  <a:lnTo>
                    <a:pt x="340" y="295"/>
                  </a:lnTo>
                  <a:lnTo>
                    <a:pt x="317" y="317"/>
                  </a:lnTo>
                  <a:lnTo>
                    <a:pt x="363" y="340"/>
                  </a:lnTo>
                  <a:lnTo>
                    <a:pt x="295" y="363"/>
                  </a:lnTo>
                  <a:lnTo>
                    <a:pt x="249" y="317"/>
                  </a:lnTo>
                  <a:lnTo>
                    <a:pt x="227" y="340"/>
                  </a:lnTo>
                  <a:lnTo>
                    <a:pt x="227" y="363"/>
                  </a:lnTo>
                  <a:lnTo>
                    <a:pt x="204" y="408"/>
                  </a:lnTo>
                  <a:lnTo>
                    <a:pt x="181" y="385"/>
                  </a:lnTo>
                  <a:lnTo>
                    <a:pt x="159" y="385"/>
                  </a:lnTo>
                  <a:lnTo>
                    <a:pt x="159" y="340"/>
                  </a:lnTo>
                  <a:lnTo>
                    <a:pt x="113" y="340"/>
                  </a:lnTo>
                  <a:lnTo>
                    <a:pt x="90" y="363"/>
                  </a:lnTo>
                  <a:lnTo>
                    <a:pt x="45" y="363"/>
                  </a:lnTo>
                  <a:lnTo>
                    <a:pt x="45" y="317"/>
                  </a:lnTo>
                  <a:lnTo>
                    <a:pt x="68" y="204"/>
                  </a:lnTo>
                  <a:lnTo>
                    <a:pt x="45" y="181"/>
                  </a:lnTo>
                  <a:lnTo>
                    <a:pt x="68" y="113"/>
                  </a:lnTo>
                  <a:lnTo>
                    <a:pt x="0" y="6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5" name="Freeform 99">
              <a:extLst>
                <a:ext uri="{FF2B5EF4-FFF2-40B4-BE49-F238E27FC236}">
                  <a16:creationId xmlns:a16="http://schemas.microsoft.com/office/drawing/2014/main" id="{D1325B93-4CD5-42EB-9AD0-EC94DEC3990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3031"/>
              <a:ext cx="363" cy="253"/>
            </a:xfrm>
            <a:custGeom>
              <a:avLst/>
              <a:gdLst>
                <a:gd name="T0" fmla="*/ 23 w 522"/>
                <a:gd name="T1" fmla="*/ 318 h 363"/>
                <a:gd name="T2" fmla="*/ 0 w 522"/>
                <a:gd name="T3" fmla="*/ 273 h 363"/>
                <a:gd name="T4" fmla="*/ 0 w 522"/>
                <a:gd name="T5" fmla="*/ 205 h 363"/>
                <a:gd name="T6" fmla="*/ 46 w 522"/>
                <a:gd name="T7" fmla="*/ 137 h 363"/>
                <a:gd name="T8" fmla="*/ 68 w 522"/>
                <a:gd name="T9" fmla="*/ 114 h 363"/>
                <a:gd name="T10" fmla="*/ 136 w 522"/>
                <a:gd name="T11" fmla="*/ 91 h 363"/>
                <a:gd name="T12" fmla="*/ 204 w 522"/>
                <a:gd name="T13" fmla="*/ 91 h 363"/>
                <a:gd name="T14" fmla="*/ 272 w 522"/>
                <a:gd name="T15" fmla="*/ 114 h 363"/>
                <a:gd name="T16" fmla="*/ 272 w 522"/>
                <a:gd name="T17" fmla="*/ 68 h 363"/>
                <a:gd name="T18" fmla="*/ 318 w 522"/>
                <a:gd name="T19" fmla="*/ 46 h 363"/>
                <a:gd name="T20" fmla="*/ 363 w 522"/>
                <a:gd name="T21" fmla="*/ 0 h 363"/>
                <a:gd name="T22" fmla="*/ 431 w 522"/>
                <a:gd name="T23" fmla="*/ 46 h 363"/>
                <a:gd name="T24" fmla="*/ 454 w 522"/>
                <a:gd name="T25" fmla="*/ 46 h 363"/>
                <a:gd name="T26" fmla="*/ 522 w 522"/>
                <a:gd name="T27" fmla="*/ 91 h 363"/>
                <a:gd name="T28" fmla="*/ 499 w 522"/>
                <a:gd name="T29" fmla="*/ 159 h 363"/>
                <a:gd name="T30" fmla="*/ 522 w 522"/>
                <a:gd name="T31" fmla="*/ 182 h 363"/>
                <a:gd name="T32" fmla="*/ 499 w 522"/>
                <a:gd name="T33" fmla="*/ 295 h 363"/>
                <a:gd name="T34" fmla="*/ 499 w 522"/>
                <a:gd name="T35" fmla="*/ 341 h 363"/>
                <a:gd name="T36" fmla="*/ 454 w 522"/>
                <a:gd name="T37" fmla="*/ 363 h 363"/>
                <a:gd name="T38" fmla="*/ 431 w 522"/>
                <a:gd name="T39" fmla="*/ 341 h 363"/>
                <a:gd name="T40" fmla="*/ 431 w 522"/>
                <a:gd name="T41" fmla="*/ 318 h 363"/>
                <a:gd name="T42" fmla="*/ 408 w 522"/>
                <a:gd name="T43" fmla="*/ 341 h 363"/>
                <a:gd name="T44" fmla="*/ 386 w 522"/>
                <a:gd name="T45" fmla="*/ 341 h 363"/>
                <a:gd name="T46" fmla="*/ 363 w 522"/>
                <a:gd name="T47" fmla="*/ 318 h 363"/>
                <a:gd name="T48" fmla="*/ 363 w 522"/>
                <a:gd name="T49" fmla="*/ 341 h 363"/>
                <a:gd name="T50" fmla="*/ 340 w 522"/>
                <a:gd name="T51" fmla="*/ 363 h 363"/>
                <a:gd name="T52" fmla="*/ 318 w 522"/>
                <a:gd name="T53" fmla="*/ 341 h 363"/>
                <a:gd name="T54" fmla="*/ 295 w 522"/>
                <a:gd name="T55" fmla="*/ 341 h 363"/>
                <a:gd name="T56" fmla="*/ 272 w 522"/>
                <a:gd name="T57" fmla="*/ 363 h 363"/>
                <a:gd name="T58" fmla="*/ 250 w 522"/>
                <a:gd name="T59" fmla="*/ 341 h 363"/>
                <a:gd name="T60" fmla="*/ 204 w 522"/>
                <a:gd name="T61" fmla="*/ 363 h 363"/>
                <a:gd name="T62" fmla="*/ 182 w 522"/>
                <a:gd name="T63" fmla="*/ 363 h 363"/>
                <a:gd name="T64" fmla="*/ 159 w 522"/>
                <a:gd name="T65" fmla="*/ 341 h 363"/>
                <a:gd name="T66" fmla="*/ 159 w 522"/>
                <a:gd name="T67" fmla="*/ 318 h 363"/>
                <a:gd name="T68" fmla="*/ 159 w 522"/>
                <a:gd name="T69" fmla="*/ 295 h 363"/>
                <a:gd name="T70" fmla="*/ 114 w 522"/>
                <a:gd name="T71" fmla="*/ 273 h 363"/>
                <a:gd name="T72" fmla="*/ 46 w 522"/>
                <a:gd name="T73" fmla="*/ 318 h 363"/>
                <a:gd name="T74" fmla="*/ 23 w 522"/>
                <a:gd name="T75" fmla="*/ 318 h 3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522" h="363">
                  <a:moveTo>
                    <a:pt x="23" y="318"/>
                  </a:moveTo>
                  <a:lnTo>
                    <a:pt x="0" y="273"/>
                  </a:lnTo>
                  <a:lnTo>
                    <a:pt x="0" y="205"/>
                  </a:lnTo>
                  <a:lnTo>
                    <a:pt x="46" y="137"/>
                  </a:lnTo>
                  <a:lnTo>
                    <a:pt x="68" y="114"/>
                  </a:lnTo>
                  <a:lnTo>
                    <a:pt x="136" y="91"/>
                  </a:lnTo>
                  <a:lnTo>
                    <a:pt x="204" y="91"/>
                  </a:lnTo>
                  <a:lnTo>
                    <a:pt x="272" y="114"/>
                  </a:lnTo>
                  <a:lnTo>
                    <a:pt x="272" y="68"/>
                  </a:lnTo>
                  <a:lnTo>
                    <a:pt x="318" y="46"/>
                  </a:lnTo>
                  <a:lnTo>
                    <a:pt x="363" y="0"/>
                  </a:lnTo>
                  <a:lnTo>
                    <a:pt x="431" y="46"/>
                  </a:lnTo>
                  <a:lnTo>
                    <a:pt x="454" y="46"/>
                  </a:lnTo>
                  <a:lnTo>
                    <a:pt x="522" y="91"/>
                  </a:lnTo>
                  <a:lnTo>
                    <a:pt x="499" y="159"/>
                  </a:lnTo>
                  <a:lnTo>
                    <a:pt x="522" y="182"/>
                  </a:lnTo>
                  <a:lnTo>
                    <a:pt x="499" y="295"/>
                  </a:lnTo>
                  <a:lnTo>
                    <a:pt x="499" y="341"/>
                  </a:lnTo>
                  <a:lnTo>
                    <a:pt x="454" y="363"/>
                  </a:lnTo>
                  <a:lnTo>
                    <a:pt x="431" y="341"/>
                  </a:lnTo>
                  <a:lnTo>
                    <a:pt x="431" y="318"/>
                  </a:lnTo>
                  <a:lnTo>
                    <a:pt x="408" y="341"/>
                  </a:lnTo>
                  <a:lnTo>
                    <a:pt x="386" y="341"/>
                  </a:lnTo>
                  <a:lnTo>
                    <a:pt x="363" y="318"/>
                  </a:lnTo>
                  <a:lnTo>
                    <a:pt x="363" y="341"/>
                  </a:lnTo>
                  <a:lnTo>
                    <a:pt x="340" y="363"/>
                  </a:lnTo>
                  <a:lnTo>
                    <a:pt x="318" y="341"/>
                  </a:lnTo>
                  <a:lnTo>
                    <a:pt x="295" y="341"/>
                  </a:lnTo>
                  <a:lnTo>
                    <a:pt x="272" y="363"/>
                  </a:lnTo>
                  <a:lnTo>
                    <a:pt x="250" y="341"/>
                  </a:lnTo>
                  <a:lnTo>
                    <a:pt x="204" y="363"/>
                  </a:lnTo>
                  <a:lnTo>
                    <a:pt x="182" y="363"/>
                  </a:lnTo>
                  <a:lnTo>
                    <a:pt x="159" y="341"/>
                  </a:lnTo>
                  <a:lnTo>
                    <a:pt x="159" y="318"/>
                  </a:lnTo>
                  <a:lnTo>
                    <a:pt x="159" y="295"/>
                  </a:lnTo>
                  <a:lnTo>
                    <a:pt x="114" y="273"/>
                  </a:lnTo>
                  <a:lnTo>
                    <a:pt x="46" y="318"/>
                  </a:lnTo>
                  <a:lnTo>
                    <a:pt x="23" y="318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6" name="Freeform 100">
              <a:extLst>
                <a:ext uri="{FF2B5EF4-FFF2-40B4-BE49-F238E27FC236}">
                  <a16:creationId xmlns:a16="http://schemas.microsoft.com/office/drawing/2014/main" id="{452AF616-2032-49A7-BB99-C13EC35EDC0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60" y="2574"/>
              <a:ext cx="491" cy="426"/>
            </a:xfrm>
            <a:custGeom>
              <a:avLst/>
              <a:gdLst>
                <a:gd name="T0" fmla="*/ 0 w 704"/>
                <a:gd name="T1" fmla="*/ 453 h 612"/>
                <a:gd name="T2" fmla="*/ 0 w 704"/>
                <a:gd name="T3" fmla="*/ 340 h 612"/>
                <a:gd name="T4" fmla="*/ 23 w 704"/>
                <a:gd name="T5" fmla="*/ 317 h 612"/>
                <a:gd name="T6" fmla="*/ 0 w 704"/>
                <a:gd name="T7" fmla="*/ 249 h 612"/>
                <a:gd name="T8" fmla="*/ 46 w 704"/>
                <a:gd name="T9" fmla="*/ 204 h 612"/>
                <a:gd name="T10" fmla="*/ 159 w 704"/>
                <a:gd name="T11" fmla="*/ 204 h 612"/>
                <a:gd name="T12" fmla="*/ 227 w 704"/>
                <a:gd name="T13" fmla="*/ 90 h 612"/>
                <a:gd name="T14" fmla="*/ 273 w 704"/>
                <a:gd name="T15" fmla="*/ 90 h 612"/>
                <a:gd name="T16" fmla="*/ 363 w 704"/>
                <a:gd name="T17" fmla="*/ 158 h 612"/>
                <a:gd name="T18" fmla="*/ 409 w 704"/>
                <a:gd name="T19" fmla="*/ 158 h 612"/>
                <a:gd name="T20" fmla="*/ 431 w 704"/>
                <a:gd name="T21" fmla="*/ 113 h 612"/>
                <a:gd name="T22" fmla="*/ 454 w 704"/>
                <a:gd name="T23" fmla="*/ 90 h 612"/>
                <a:gd name="T24" fmla="*/ 477 w 704"/>
                <a:gd name="T25" fmla="*/ 0 h 612"/>
                <a:gd name="T26" fmla="*/ 499 w 704"/>
                <a:gd name="T27" fmla="*/ 0 h 612"/>
                <a:gd name="T28" fmla="*/ 522 w 704"/>
                <a:gd name="T29" fmla="*/ 45 h 612"/>
                <a:gd name="T30" fmla="*/ 522 w 704"/>
                <a:gd name="T31" fmla="*/ 90 h 612"/>
                <a:gd name="T32" fmla="*/ 567 w 704"/>
                <a:gd name="T33" fmla="*/ 113 h 612"/>
                <a:gd name="T34" fmla="*/ 590 w 704"/>
                <a:gd name="T35" fmla="*/ 181 h 612"/>
                <a:gd name="T36" fmla="*/ 658 w 704"/>
                <a:gd name="T37" fmla="*/ 204 h 612"/>
                <a:gd name="T38" fmla="*/ 704 w 704"/>
                <a:gd name="T39" fmla="*/ 204 h 612"/>
                <a:gd name="T40" fmla="*/ 704 w 704"/>
                <a:gd name="T41" fmla="*/ 272 h 612"/>
                <a:gd name="T42" fmla="*/ 658 w 704"/>
                <a:gd name="T43" fmla="*/ 453 h 612"/>
                <a:gd name="T44" fmla="*/ 590 w 704"/>
                <a:gd name="T45" fmla="*/ 567 h 612"/>
                <a:gd name="T46" fmla="*/ 567 w 704"/>
                <a:gd name="T47" fmla="*/ 589 h 612"/>
                <a:gd name="T48" fmla="*/ 522 w 704"/>
                <a:gd name="T49" fmla="*/ 589 h 612"/>
                <a:gd name="T50" fmla="*/ 499 w 704"/>
                <a:gd name="T51" fmla="*/ 612 h 612"/>
                <a:gd name="T52" fmla="*/ 477 w 704"/>
                <a:gd name="T53" fmla="*/ 589 h 612"/>
                <a:gd name="T54" fmla="*/ 454 w 704"/>
                <a:gd name="T55" fmla="*/ 544 h 612"/>
                <a:gd name="T56" fmla="*/ 431 w 704"/>
                <a:gd name="T57" fmla="*/ 567 h 612"/>
                <a:gd name="T58" fmla="*/ 431 w 704"/>
                <a:gd name="T59" fmla="*/ 612 h 612"/>
                <a:gd name="T60" fmla="*/ 363 w 704"/>
                <a:gd name="T61" fmla="*/ 567 h 612"/>
                <a:gd name="T62" fmla="*/ 363 w 704"/>
                <a:gd name="T63" fmla="*/ 521 h 612"/>
                <a:gd name="T64" fmla="*/ 273 w 704"/>
                <a:gd name="T65" fmla="*/ 408 h 612"/>
                <a:gd name="T66" fmla="*/ 205 w 704"/>
                <a:gd name="T67" fmla="*/ 385 h 612"/>
                <a:gd name="T68" fmla="*/ 159 w 704"/>
                <a:gd name="T69" fmla="*/ 453 h 612"/>
                <a:gd name="T70" fmla="*/ 114 w 704"/>
                <a:gd name="T71" fmla="*/ 453 h 612"/>
                <a:gd name="T72" fmla="*/ 91 w 704"/>
                <a:gd name="T73" fmla="*/ 431 h 612"/>
                <a:gd name="T74" fmla="*/ 23 w 704"/>
                <a:gd name="T75" fmla="*/ 476 h 612"/>
                <a:gd name="T76" fmla="*/ 0 w 704"/>
                <a:gd name="T77" fmla="*/ 453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04" h="612">
                  <a:moveTo>
                    <a:pt x="0" y="453"/>
                  </a:moveTo>
                  <a:lnTo>
                    <a:pt x="0" y="340"/>
                  </a:lnTo>
                  <a:lnTo>
                    <a:pt x="23" y="317"/>
                  </a:lnTo>
                  <a:lnTo>
                    <a:pt x="0" y="249"/>
                  </a:lnTo>
                  <a:lnTo>
                    <a:pt x="46" y="204"/>
                  </a:lnTo>
                  <a:lnTo>
                    <a:pt x="159" y="204"/>
                  </a:lnTo>
                  <a:lnTo>
                    <a:pt x="227" y="90"/>
                  </a:lnTo>
                  <a:lnTo>
                    <a:pt x="273" y="90"/>
                  </a:lnTo>
                  <a:lnTo>
                    <a:pt x="363" y="158"/>
                  </a:lnTo>
                  <a:lnTo>
                    <a:pt x="409" y="158"/>
                  </a:lnTo>
                  <a:lnTo>
                    <a:pt x="431" y="113"/>
                  </a:lnTo>
                  <a:lnTo>
                    <a:pt x="454" y="90"/>
                  </a:lnTo>
                  <a:lnTo>
                    <a:pt x="477" y="0"/>
                  </a:lnTo>
                  <a:lnTo>
                    <a:pt x="499" y="0"/>
                  </a:lnTo>
                  <a:lnTo>
                    <a:pt x="522" y="45"/>
                  </a:lnTo>
                  <a:lnTo>
                    <a:pt x="522" y="90"/>
                  </a:lnTo>
                  <a:lnTo>
                    <a:pt x="567" y="113"/>
                  </a:lnTo>
                  <a:lnTo>
                    <a:pt x="590" y="181"/>
                  </a:lnTo>
                  <a:lnTo>
                    <a:pt x="658" y="204"/>
                  </a:lnTo>
                  <a:lnTo>
                    <a:pt x="704" y="204"/>
                  </a:lnTo>
                  <a:lnTo>
                    <a:pt x="704" y="272"/>
                  </a:lnTo>
                  <a:lnTo>
                    <a:pt x="658" y="453"/>
                  </a:lnTo>
                  <a:lnTo>
                    <a:pt x="590" y="567"/>
                  </a:lnTo>
                  <a:lnTo>
                    <a:pt x="567" y="589"/>
                  </a:lnTo>
                  <a:lnTo>
                    <a:pt x="522" y="589"/>
                  </a:lnTo>
                  <a:lnTo>
                    <a:pt x="499" y="612"/>
                  </a:lnTo>
                  <a:lnTo>
                    <a:pt x="477" y="589"/>
                  </a:lnTo>
                  <a:lnTo>
                    <a:pt x="454" y="544"/>
                  </a:lnTo>
                  <a:lnTo>
                    <a:pt x="431" y="567"/>
                  </a:lnTo>
                  <a:lnTo>
                    <a:pt x="431" y="612"/>
                  </a:lnTo>
                  <a:lnTo>
                    <a:pt x="363" y="567"/>
                  </a:lnTo>
                  <a:lnTo>
                    <a:pt x="363" y="521"/>
                  </a:lnTo>
                  <a:lnTo>
                    <a:pt x="273" y="408"/>
                  </a:lnTo>
                  <a:lnTo>
                    <a:pt x="205" y="385"/>
                  </a:lnTo>
                  <a:lnTo>
                    <a:pt x="159" y="453"/>
                  </a:lnTo>
                  <a:lnTo>
                    <a:pt x="114" y="453"/>
                  </a:lnTo>
                  <a:lnTo>
                    <a:pt x="91" y="431"/>
                  </a:lnTo>
                  <a:lnTo>
                    <a:pt x="23" y="476"/>
                  </a:lnTo>
                  <a:lnTo>
                    <a:pt x="0" y="45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7" name="Freeform 101">
              <a:extLst>
                <a:ext uri="{FF2B5EF4-FFF2-40B4-BE49-F238E27FC236}">
                  <a16:creationId xmlns:a16="http://schemas.microsoft.com/office/drawing/2014/main" id="{5BC5C279-8B46-4C65-80D5-AEE39B63A1A0}"/>
                </a:ext>
              </a:extLst>
            </p:cNvPr>
            <p:cNvSpPr>
              <a:spLocks/>
            </p:cNvSpPr>
            <p:nvPr/>
          </p:nvSpPr>
          <p:spPr bwMode="auto">
            <a:xfrm>
              <a:off x="3924" y="2337"/>
              <a:ext cx="395" cy="379"/>
            </a:xfrm>
            <a:custGeom>
              <a:avLst/>
              <a:gdLst>
                <a:gd name="T0" fmla="*/ 0 w 567"/>
                <a:gd name="T1" fmla="*/ 385 h 544"/>
                <a:gd name="T2" fmla="*/ 23 w 567"/>
                <a:gd name="T3" fmla="*/ 340 h 544"/>
                <a:gd name="T4" fmla="*/ 23 w 567"/>
                <a:gd name="T5" fmla="*/ 272 h 544"/>
                <a:gd name="T6" fmla="*/ 114 w 567"/>
                <a:gd name="T7" fmla="*/ 204 h 544"/>
                <a:gd name="T8" fmla="*/ 136 w 567"/>
                <a:gd name="T9" fmla="*/ 158 h 544"/>
                <a:gd name="T10" fmla="*/ 114 w 567"/>
                <a:gd name="T11" fmla="*/ 113 h 544"/>
                <a:gd name="T12" fmla="*/ 159 w 567"/>
                <a:gd name="T13" fmla="*/ 90 h 544"/>
                <a:gd name="T14" fmla="*/ 159 w 567"/>
                <a:gd name="T15" fmla="*/ 45 h 544"/>
                <a:gd name="T16" fmla="*/ 250 w 567"/>
                <a:gd name="T17" fmla="*/ 0 h 544"/>
                <a:gd name="T18" fmla="*/ 272 w 567"/>
                <a:gd name="T19" fmla="*/ 45 h 544"/>
                <a:gd name="T20" fmla="*/ 340 w 567"/>
                <a:gd name="T21" fmla="*/ 45 h 544"/>
                <a:gd name="T22" fmla="*/ 363 w 567"/>
                <a:gd name="T23" fmla="*/ 68 h 544"/>
                <a:gd name="T24" fmla="*/ 363 w 567"/>
                <a:gd name="T25" fmla="*/ 113 h 544"/>
                <a:gd name="T26" fmla="*/ 408 w 567"/>
                <a:gd name="T27" fmla="*/ 136 h 544"/>
                <a:gd name="T28" fmla="*/ 431 w 567"/>
                <a:gd name="T29" fmla="*/ 113 h 544"/>
                <a:gd name="T30" fmla="*/ 454 w 567"/>
                <a:gd name="T31" fmla="*/ 136 h 544"/>
                <a:gd name="T32" fmla="*/ 476 w 567"/>
                <a:gd name="T33" fmla="*/ 90 h 544"/>
                <a:gd name="T34" fmla="*/ 476 w 567"/>
                <a:gd name="T35" fmla="*/ 68 h 544"/>
                <a:gd name="T36" fmla="*/ 499 w 567"/>
                <a:gd name="T37" fmla="*/ 45 h 544"/>
                <a:gd name="T38" fmla="*/ 544 w 567"/>
                <a:gd name="T39" fmla="*/ 45 h 544"/>
                <a:gd name="T40" fmla="*/ 567 w 567"/>
                <a:gd name="T41" fmla="*/ 90 h 544"/>
                <a:gd name="T42" fmla="*/ 522 w 567"/>
                <a:gd name="T43" fmla="*/ 113 h 544"/>
                <a:gd name="T44" fmla="*/ 499 w 567"/>
                <a:gd name="T45" fmla="*/ 136 h 544"/>
                <a:gd name="T46" fmla="*/ 476 w 567"/>
                <a:gd name="T47" fmla="*/ 158 h 544"/>
                <a:gd name="T48" fmla="*/ 499 w 567"/>
                <a:gd name="T49" fmla="*/ 181 h 544"/>
                <a:gd name="T50" fmla="*/ 454 w 567"/>
                <a:gd name="T51" fmla="*/ 181 h 544"/>
                <a:gd name="T52" fmla="*/ 431 w 567"/>
                <a:gd name="T53" fmla="*/ 204 h 544"/>
                <a:gd name="T54" fmla="*/ 454 w 567"/>
                <a:gd name="T55" fmla="*/ 204 h 544"/>
                <a:gd name="T56" fmla="*/ 454 w 567"/>
                <a:gd name="T57" fmla="*/ 226 h 544"/>
                <a:gd name="T58" fmla="*/ 431 w 567"/>
                <a:gd name="T59" fmla="*/ 226 h 544"/>
                <a:gd name="T60" fmla="*/ 454 w 567"/>
                <a:gd name="T61" fmla="*/ 249 h 544"/>
                <a:gd name="T62" fmla="*/ 431 w 567"/>
                <a:gd name="T63" fmla="*/ 317 h 544"/>
                <a:gd name="T64" fmla="*/ 386 w 567"/>
                <a:gd name="T65" fmla="*/ 294 h 544"/>
                <a:gd name="T66" fmla="*/ 318 w 567"/>
                <a:gd name="T67" fmla="*/ 294 h 544"/>
                <a:gd name="T68" fmla="*/ 272 w 567"/>
                <a:gd name="T69" fmla="*/ 272 h 544"/>
                <a:gd name="T70" fmla="*/ 250 w 567"/>
                <a:gd name="T71" fmla="*/ 294 h 544"/>
                <a:gd name="T72" fmla="*/ 272 w 567"/>
                <a:gd name="T73" fmla="*/ 317 h 544"/>
                <a:gd name="T74" fmla="*/ 227 w 567"/>
                <a:gd name="T75" fmla="*/ 340 h 544"/>
                <a:gd name="T76" fmla="*/ 159 w 567"/>
                <a:gd name="T77" fmla="*/ 476 h 544"/>
                <a:gd name="T78" fmla="*/ 182 w 567"/>
                <a:gd name="T79" fmla="*/ 544 h 544"/>
                <a:gd name="T80" fmla="*/ 136 w 567"/>
                <a:gd name="T81" fmla="*/ 544 h 544"/>
                <a:gd name="T82" fmla="*/ 68 w 567"/>
                <a:gd name="T83" fmla="*/ 521 h 544"/>
                <a:gd name="T84" fmla="*/ 45 w 567"/>
                <a:gd name="T85" fmla="*/ 453 h 544"/>
                <a:gd name="T86" fmla="*/ 0 w 567"/>
                <a:gd name="T87" fmla="*/ 430 h 544"/>
                <a:gd name="T88" fmla="*/ 0 w 567"/>
                <a:gd name="T89" fmla="*/ 385 h 5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67" h="544">
                  <a:moveTo>
                    <a:pt x="0" y="385"/>
                  </a:moveTo>
                  <a:lnTo>
                    <a:pt x="23" y="340"/>
                  </a:lnTo>
                  <a:lnTo>
                    <a:pt x="23" y="272"/>
                  </a:lnTo>
                  <a:lnTo>
                    <a:pt x="114" y="204"/>
                  </a:lnTo>
                  <a:lnTo>
                    <a:pt x="136" y="158"/>
                  </a:lnTo>
                  <a:lnTo>
                    <a:pt x="114" y="113"/>
                  </a:lnTo>
                  <a:lnTo>
                    <a:pt x="159" y="90"/>
                  </a:lnTo>
                  <a:lnTo>
                    <a:pt x="159" y="45"/>
                  </a:lnTo>
                  <a:lnTo>
                    <a:pt x="250" y="0"/>
                  </a:lnTo>
                  <a:lnTo>
                    <a:pt x="272" y="45"/>
                  </a:lnTo>
                  <a:lnTo>
                    <a:pt x="340" y="45"/>
                  </a:lnTo>
                  <a:lnTo>
                    <a:pt x="363" y="68"/>
                  </a:lnTo>
                  <a:lnTo>
                    <a:pt x="363" y="113"/>
                  </a:lnTo>
                  <a:lnTo>
                    <a:pt x="408" y="136"/>
                  </a:lnTo>
                  <a:lnTo>
                    <a:pt x="431" y="113"/>
                  </a:lnTo>
                  <a:lnTo>
                    <a:pt x="454" y="136"/>
                  </a:lnTo>
                  <a:lnTo>
                    <a:pt x="476" y="90"/>
                  </a:lnTo>
                  <a:lnTo>
                    <a:pt x="476" y="68"/>
                  </a:lnTo>
                  <a:lnTo>
                    <a:pt x="499" y="45"/>
                  </a:lnTo>
                  <a:lnTo>
                    <a:pt x="544" y="45"/>
                  </a:lnTo>
                  <a:lnTo>
                    <a:pt x="567" y="90"/>
                  </a:lnTo>
                  <a:lnTo>
                    <a:pt x="522" y="113"/>
                  </a:lnTo>
                  <a:lnTo>
                    <a:pt x="499" y="136"/>
                  </a:lnTo>
                  <a:lnTo>
                    <a:pt x="476" y="158"/>
                  </a:lnTo>
                  <a:lnTo>
                    <a:pt x="499" y="181"/>
                  </a:lnTo>
                  <a:lnTo>
                    <a:pt x="454" y="181"/>
                  </a:lnTo>
                  <a:lnTo>
                    <a:pt x="431" y="204"/>
                  </a:lnTo>
                  <a:lnTo>
                    <a:pt x="454" y="204"/>
                  </a:lnTo>
                  <a:lnTo>
                    <a:pt x="454" y="226"/>
                  </a:lnTo>
                  <a:lnTo>
                    <a:pt x="431" y="226"/>
                  </a:lnTo>
                  <a:lnTo>
                    <a:pt x="454" y="249"/>
                  </a:lnTo>
                  <a:lnTo>
                    <a:pt x="431" y="317"/>
                  </a:lnTo>
                  <a:lnTo>
                    <a:pt x="386" y="294"/>
                  </a:lnTo>
                  <a:lnTo>
                    <a:pt x="318" y="294"/>
                  </a:lnTo>
                  <a:lnTo>
                    <a:pt x="272" y="272"/>
                  </a:lnTo>
                  <a:lnTo>
                    <a:pt x="250" y="294"/>
                  </a:lnTo>
                  <a:lnTo>
                    <a:pt x="272" y="317"/>
                  </a:lnTo>
                  <a:lnTo>
                    <a:pt x="227" y="340"/>
                  </a:lnTo>
                  <a:lnTo>
                    <a:pt x="159" y="476"/>
                  </a:lnTo>
                  <a:lnTo>
                    <a:pt x="182" y="544"/>
                  </a:lnTo>
                  <a:lnTo>
                    <a:pt x="136" y="544"/>
                  </a:lnTo>
                  <a:lnTo>
                    <a:pt x="68" y="521"/>
                  </a:lnTo>
                  <a:lnTo>
                    <a:pt x="45" y="453"/>
                  </a:lnTo>
                  <a:lnTo>
                    <a:pt x="0" y="430"/>
                  </a:lnTo>
                  <a:lnTo>
                    <a:pt x="0" y="385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8" name="Freeform 102">
              <a:extLst>
                <a:ext uri="{FF2B5EF4-FFF2-40B4-BE49-F238E27FC236}">
                  <a16:creationId xmlns:a16="http://schemas.microsoft.com/office/drawing/2014/main" id="{41B1E93F-E59B-47A1-8A8D-4E7F22D6BC32}"/>
                </a:ext>
              </a:extLst>
            </p:cNvPr>
            <p:cNvSpPr>
              <a:spLocks/>
            </p:cNvSpPr>
            <p:nvPr/>
          </p:nvSpPr>
          <p:spPr bwMode="auto">
            <a:xfrm>
              <a:off x="4098" y="1910"/>
              <a:ext cx="379" cy="521"/>
            </a:xfrm>
            <a:custGeom>
              <a:avLst/>
              <a:gdLst>
                <a:gd name="T0" fmla="*/ 226 w 544"/>
                <a:gd name="T1" fmla="*/ 23 h 749"/>
                <a:gd name="T2" fmla="*/ 204 w 544"/>
                <a:gd name="T3" fmla="*/ 23 h 749"/>
                <a:gd name="T4" fmla="*/ 158 w 544"/>
                <a:gd name="T5" fmla="*/ 68 h 749"/>
                <a:gd name="T6" fmla="*/ 158 w 544"/>
                <a:gd name="T7" fmla="*/ 136 h 749"/>
                <a:gd name="T8" fmla="*/ 136 w 544"/>
                <a:gd name="T9" fmla="*/ 159 h 749"/>
                <a:gd name="T10" fmla="*/ 113 w 544"/>
                <a:gd name="T11" fmla="*/ 250 h 749"/>
                <a:gd name="T12" fmla="*/ 0 w 544"/>
                <a:gd name="T13" fmla="*/ 386 h 749"/>
                <a:gd name="T14" fmla="*/ 22 w 544"/>
                <a:gd name="T15" fmla="*/ 476 h 749"/>
                <a:gd name="T16" fmla="*/ 0 w 544"/>
                <a:gd name="T17" fmla="*/ 613 h 749"/>
                <a:gd name="T18" fmla="*/ 22 w 544"/>
                <a:gd name="T19" fmla="*/ 658 h 749"/>
                <a:gd name="T20" fmla="*/ 90 w 544"/>
                <a:gd name="T21" fmla="*/ 658 h 749"/>
                <a:gd name="T22" fmla="*/ 113 w 544"/>
                <a:gd name="T23" fmla="*/ 681 h 749"/>
                <a:gd name="T24" fmla="*/ 113 w 544"/>
                <a:gd name="T25" fmla="*/ 726 h 749"/>
                <a:gd name="T26" fmla="*/ 158 w 544"/>
                <a:gd name="T27" fmla="*/ 749 h 749"/>
                <a:gd name="T28" fmla="*/ 181 w 544"/>
                <a:gd name="T29" fmla="*/ 726 h 749"/>
                <a:gd name="T30" fmla="*/ 204 w 544"/>
                <a:gd name="T31" fmla="*/ 749 h 749"/>
                <a:gd name="T32" fmla="*/ 226 w 544"/>
                <a:gd name="T33" fmla="*/ 703 h 749"/>
                <a:gd name="T34" fmla="*/ 226 w 544"/>
                <a:gd name="T35" fmla="*/ 681 h 749"/>
                <a:gd name="T36" fmla="*/ 249 w 544"/>
                <a:gd name="T37" fmla="*/ 658 h 749"/>
                <a:gd name="T38" fmla="*/ 294 w 544"/>
                <a:gd name="T39" fmla="*/ 658 h 749"/>
                <a:gd name="T40" fmla="*/ 340 w 544"/>
                <a:gd name="T41" fmla="*/ 681 h 749"/>
                <a:gd name="T42" fmla="*/ 340 w 544"/>
                <a:gd name="T43" fmla="*/ 635 h 749"/>
                <a:gd name="T44" fmla="*/ 362 w 544"/>
                <a:gd name="T45" fmla="*/ 658 h 749"/>
                <a:gd name="T46" fmla="*/ 385 w 544"/>
                <a:gd name="T47" fmla="*/ 635 h 749"/>
                <a:gd name="T48" fmla="*/ 431 w 544"/>
                <a:gd name="T49" fmla="*/ 613 h 749"/>
                <a:gd name="T50" fmla="*/ 431 w 544"/>
                <a:gd name="T51" fmla="*/ 567 h 749"/>
                <a:gd name="T52" fmla="*/ 476 w 544"/>
                <a:gd name="T53" fmla="*/ 499 h 749"/>
                <a:gd name="T54" fmla="*/ 476 w 544"/>
                <a:gd name="T55" fmla="*/ 476 h 749"/>
                <a:gd name="T56" fmla="*/ 521 w 544"/>
                <a:gd name="T57" fmla="*/ 454 h 749"/>
                <a:gd name="T58" fmla="*/ 521 w 544"/>
                <a:gd name="T59" fmla="*/ 408 h 749"/>
                <a:gd name="T60" fmla="*/ 499 w 544"/>
                <a:gd name="T61" fmla="*/ 408 h 749"/>
                <a:gd name="T62" fmla="*/ 544 w 544"/>
                <a:gd name="T63" fmla="*/ 318 h 749"/>
                <a:gd name="T64" fmla="*/ 521 w 544"/>
                <a:gd name="T65" fmla="*/ 272 h 749"/>
                <a:gd name="T66" fmla="*/ 544 w 544"/>
                <a:gd name="T67" fmla="*/ 227 h 749"/>
                <a:gd name="T68" fmla="*/ 499 w 544"/>
                <a:gd name="T69" fmla="*/ 204 h 749"/>
                <a:gd name="T70" fmla="*/ 499 w 544"/>
                <a:gd name="T71" fmla="*/ 182 h 749"/>
                <a:gd name="T72" fmla="*/ 521 w 544"/>
                <a:gd name="T73" fmla="*/ 159 h 749"/>
                <a:gd name="T74" fmla="*/ 499 w 544"/>
                <a:gd name="T75" fmla="*/ 136 h 749"/>
                <a:gd name="T76" fmla="*/ 521 w 544"/>
                <a:gd name="T77" fmla="*/ 114 h 749"/>
                <a:gd name="T78" fmla="*/ 521 w 544"/>
                <a:gd name="T79" fmla="*/ 46 h 749"/>
                <a:gd name="T80" fmla="*/ 499 w 544"/>
                <a:gd name="T81" fmla="*/ 0 h 749"/>
                <a:gd name="T82" fmla="*/ 272 w 544"/>
                <a:gd name="T83" fmla="*/ 0 h 749"/>
                <a:gd name="T84" fmla="*/ 226 w 544"/>
                <a:gd name="T85" fmla="*/ 23 h 7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544" h="749">
                  <a:moveTo>
                    <a:pt x="226" y="23"/>
                  </a:moveTo>
                  <a:lnTo>
                    <a:pt x="204" y="23"/>
                  </a:lnTo>
                  <a:lnTo>
                    <a:pt x="158" y="68"/>
                  </a:lnTo>
                  <a:lnTo>
                    <a:pt x="158" y="136"/>
                  </a:lnTo>
                  <a:lnTo>
                    <a:pt x="136" y="159"/>
                  </a:lnTo>
                  <a:lnTo>
                    <a:pt x="113" y="250"/>
                  </a:lnTo>
                  <a:lnTo>
                    <a:pt x="0" y="386"/>
                  </a:lnTo>
                  <a:lnTo>
                    <a:pt x="22" y="476"/>
                  </a:lnTo>
                  <a:lnTo>
                    <a:pt x="0" y="613"/>
                  </a:lnTo>
                  <a:lnTo>
                    <a:pt x="22" y="658"/>
                  </a:lnTo>
                  <a:lnTo>
                    <a:pt x="90" y="658"/>
                  </a:lnTo>
                  <a:lnTo>
                    <a:pt x="113" y="681"/>
                  </a:lnTo>
                  <a:lnTo>
                    <a:pt x="113" y="726"/>
                  </a:lnTo>
                  <a:lnTo>
                    <a:pt x="158" y="749"/>
                  </a:lnTo>
                  <a:lnTo>
                    <a:pt x="181" y="726"/>
                  </a:lnTo>
                  <a:lnTo>
                    <a:pt x="204" y="749"/>
                  </a:lnTo>
                  <a:lnTo>
                    <a:pt x="226" y="703"/>
                  </a:lnTo>
                  <a:lnTo>
                    <a:pt x="226" y="681"/>
                  </a:lnTo>
                  <a:lnTo>
                    <a:pt x="249" y="658"/>
                  </a:lnTo>
                  <a:lnTo>
                    <a:pt x="294" y="658"/>
                  </a:lnTo>
                  <a:lnTo>
                    <a:pt x="340" y="681"/>
                  </a:lnTo>
                  <a:lnTo>
                    <a:pt x="340" y="635"/>
                  </a:lnTo>
                  <a:lnTo>
                    <a:pt x="362" y="658"/>
                  </a:lnTo>
                  <a:lnTo>
                    <a:pt x="385" y="635"/>
                  </a:lnTo>
                  <a:lnTo>
                    <a:pt x="431" y="613"/>
                  </a:lnTo>
                  <a:lnTo>
                    <a:pt x="431" y="567"/>
                  </a:lnTo>
                  <a:lnTo>
                    <a:pt x="476" y="499"/>
                  </a:lnTo>
                  <a:lnTo>
                    <a:pt x="476" y="476"/>
                  </a:lnTo>
                  <a:lnTo>
                    <a:pt x="521" y="454"/>
                  </a:lnTo>
                  <a:lnTo>
                    <a:pt x="521" y="408"/>
                  </a:lnTo>
                  <a:lnTo>
                    <a:pt x="499" y="408"/>
                  </a:lnTo>
                  <a:lnTo>
                    <a:pt x="544" y="318"/>
                  </a:lnTo>
                  <a:lnTo>
                    <a:pt x="521" y="272"/>
                  </a:lnTo>
                  <a:lnTo>
                    <a:pt x="544" y="227"/>
                  </a:lnTo>
                  <a:lnTo>
                    <a:pt x="499" y="204"/>
                  </a:lnTo>
                  <a:lnTo>
                    <a:pt x="499" y="182"/>
                  </a:lnTo>
                  <a:lnTo>
                    <a:pt x="521" y="159"/>
                  </a:lnTo>
                  <a:lnTo>
                    <a:pt x="499" y="136"/>
                  </a:lnTo>
                  <a:lnTo>
                    <a:pt x="521" y="114"/>
                  </a:lnTo>
                  <a:lnTo>
                    <a:pt x="521" y="46"/>
                  </a:lnTo>
                  <a:lnTo>
                    <a:pt x="499" y="0"/>
                  </a:lnTo>
                  <a:lnTo>
                    <a:pt x="272" y="0"/>
                  </a:lnTo>
                  <a:lnTo>
                    <a:pt x="226" y="23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39" name="Freeform 103">
              <a:extLst>
                <a:ext uri="{FF2B5EF4-FFF2-40B4-BE49-F238E27FC236}">
                  <a16:creationId xmlns:a16="http://schemas.microsoft.com/office/drawing/2014/main" id="{8EC1D499-4D3E-43BC-96FB-BFD6AA97CA08}"/>
                </a:ext>
              </a:extLst>
            </p:cNvPr>
            <p:cNvSpPr>
              <a:spLocks/>
            </p:cNvSpPr>
            <p:nvPr/>
          </p:nvSpPr>
          <p:spPr bwMode="auto">
            <a:xfrm>
              <a:off x="4004" y="1498"/>
              <a:ext cx="473" cy="428"/>
            </a:xfrm>
            <a:custGeom>
              <a:avLst/>
              <a:gdLst>
                <a:gd name="T0" fmla="*/ 498 w 680"/>
                <a:gd name="T1" fmla="*/ 0 h 613"/>
                <a:gd name="T2" fmla="*/ 430 w 680"/>
                <a:gd name="T3" fmla="*/ 46 h 613"/>
                <a:gd name="T4" fmla="*/ 385 w 680"/>
                <a:gd name="T5" fmla="*/ 182 h 613"/>
                <a:gd name="T6" fmla="*/ 498 w 680"/>
                <a:gd name="T7" fmla="*/ 159 h 613"/>
                <a:gd name="T8" fmla="*/ 544 w 680"/>
                <a:gd name="T9" fmla="*/ 114 h 613"/>
                <a:gd name="T10" fmla="*/ 589 w 680"/>
                <a:gd name="T11" fmla="*/ 182 h 613"/>
                <a:gd name="T12" fmla="*/ 544 w 680"/>
                <a:gd name="T13" fmla="*/ 295 h 613"/>
                <a:gd name="T14" fmla="*/ 498 w 680"/>
                <a:gd name="T15" fmla="*/ 341 h 613"/>
                <a:gd name="T16" fmla="*/ 430 w 680"/>
                <a:gd name="T17" fmla="*/ 250 h 613"/>
                <a:gd name="T18" fmla="*/ 408 w 680"/>
                <a:gd name="T19" fmla="*/ 295 h 613"/>
                <a:gd name="T20" fmla="*/ 362 w 680"/>
                <a:gd name="T21" fmla="*/ 318 h 613"/>
                <a:gd name="T22" fmla="*/ 317 w 680"/>
                <a:gd name="T23" fmla="*/ 295 h 613"/>
                <a:gd name="T24" fmla="*/ 340 w 680"/>
                <a:gd name="T25" fmla="*/ 159 h 613"/>
                <a:gd name="T26" fmla="*/ 340 w 680"/>
                <a:gd name="T27" fmla="*/ 137 h 613"/>
                <a:gd name="T28" fmla="*/ 317 w 680"/>
                <a:gd name="T29" fmla="*/ 114 h 613"/>
                <a:gd name="T30" fmla="*/ 294 w 680"/>
                <a:gd name="T31" fmla="*/ 137 h 613"/>
                <a:gd name="T32" fmla="*/ 249 w 680"/>
                <a:gd name="T33" fmla="*/ 91 h 613"/>
                <a:gd name="T34" fmla="*/ 226 w 680"/>
                <a:gd name="T35" fmla="*/ 137 h 613"/>
                <a:gd name="T36" fmla="*/ 226 w 680"/>
                <a:gd name="T37" fmla="*/ 159 h 613"/>
                <a:gd name="T38" fmla="*/ 204 w 680"/>
                <a:gd name="T39" fmla="*/ 227 h 613"/>
                <a:gd name="T40" fmla="*/ 158 w 680"/>
                <a:gd name="T41" fmla="*/ 295 h 613"/>
                <a:gd name="T42" fmla="*/ 90 w 680"/>
                <a:gd name="T43" fmla="*/ 318 h 613"/>
                <a:gd name="T44" fmla="*/ 68 w 680"/>
                <a:gd name="T45" fmla="*/ 295 h 613"/>
                <a:gd name="T46" fmla="*/ 0 w 680"/>
                <a:gd name="T47" fmla="*/ 341 h 613"/>
                <a:gd name="T48" fmla="*/ 22 w 680"/>
                <a:gd name="T49" fmla="*/ 363 h 613"/>
                <a:gd name="T50" fmla="*/ 0 w 680"/>
                <a:gd name="T51" fmla="*/ 409 h 613"/>
                <a:gd name="T52" fmla="*/ 113 w 680"/>
                <a:gd name="T53" fmla="*/ 477 h 613"/>
                <a:gd name="T54" fmla="*/ 204 w 680"/>
                <a:gd name="T55" fmla="*/ 454 h 613"/>
                <a:gd name="T56" fmla="*/ 249 w 680"/>
                <a:gd name="T57" fmla="*/ 499 h 613"/>
                <a:gd name="T58" fmla="*/ 340 w 680"/>
                <a:gd name="T59" fmla="*/ 477 h 613"/>
                <a:gd name="T60" fmla="*/ 362 w 680"/>
                <a:gd name="T61" fmla="*/ 545 h 613"/>
                <a:gd name="T62" fmla="*/ 340 w 680"/>
                <a:gd name="T63" fmla="*/ 590 h 613"/>
                <a:gd name="T64" fmla="*/ 362 w 680"/>
                <a:gd name="T65" fmla="*/ 613 h 613"/>
                <a:gd name="T66" fmla="*/ 408 w 680"/>
                <a:gd name="T67" fmla="*/ 590 h 613"/>
                <a:gd name="T68" fmla="*/ 635 w 680"/>
                <a:gd name="T69" fmla="*/ 590 h 613"/>
                <a:gd name="T70" fmla="*/ 612 w 680"/>
                <a:gd name="T71" fmla="*/ 545 h 613"/>
                <a:gd name="T72" fmla="*/ 567 w 680"/>
                <a:gd name="T73" fmla="*/ 522 h 613"/>
                <a:gd name="T74" fmla="*/ 567 w 680"/>
                <a:gd name="T75" fmla="*/ 431 h 613"/>
                <a:gd name="T76" fmla="*/ 612 w 680"/>
                <a:gd name="T77" fmla="*/ 205 h 613"/>
                <a:gd name="T78" fmla="*/ 680 w 680"/>
                <a:gd name="T79" fmla="*/ 114 h 613"/>
                <a:gd name="T80" fmla="*/ 657 w 680"/>
                <a:gd name="T81" fmla="*/ 114 h 613"/>
                <a:gd name="T82" fmla="*/ 612 w 680"/>
                <a:gd name="T83" fmla="*/ 114 h 613"/>
                <a:gd name="T84" fmla="*/ 544 w 680"/>
                <a:gd name="T85" fmla="*/ 69 h 613"/>
                <a:gd name="T86" fmla="*/ 544 w 680"/>
                <a:gd name="T87" fmla="*/ 46 h 613"/>
                <a:gd name="T88" fmla="*/ 498 w 680"/>
                <a:gd name="T89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80" h="613">
                  <a:moveTo>
                    <a:pt x="498" y="0"/>
                  </a:moveTo>
                  <a:lnTo>
                    <a:pt x="430" y="46"/>
                  </a:lnTo>
                  <a:lnTo>
                    <a:pt x="385" y="182"/>
                  </a:lnTo>
                  <a:lnTo>
                    <a:pt x="498" y="159"/>
                  </a:lnTo>
                  <a:lnTo>
                    <a:pt x="544" y="114"/>
                  </a:lnTo>
                  <a:lnTo>
                    <a:pt x="589" y="182"/>
                  </a:lnTo>
                  <a:lnTo>
                    <a:pt x="544" y="295"/>
                  </a:lnTo>
                  <a:lnTo>
                    <a:pt x="498" y="341"/>
                  </a:lnTo>
                  <a:lnTo>
                    <a:pt x="430" y="250"/>
                  </a:lnTo>
                  <a:lnTo>
                    <a:pt x="408" y="295"/>
                  </a:lnTo>
                  <a:lnTo>
                    <a:pt x="362" y="318"/>
                  </a:lnTo>
                  <a:lnTo>
                    <a:pt x="317" y="295"/>
                  </a:lnTo>
                  <a:lnTo>
                    <a:pt x="340" y="159"/>
                  </a:lnTo>
                  <a:lnTo>
                    <a:pt x="340" y="137"/>
                  </a:lnTo>
                  <a:lnTo>
                    <a:pt x="317" y="114"/>
                  </a:lnTo>
                  <a:lnTo>
                    <a:pt x="294" y="137"/>
                  </a:lnTo>
                  <a:lnTo>
                    <a:pt x="249" y="91"/>
                  </a:lnTo>
                  <a:lnTo>
                    <a:pt x="226" y="137"/>
                  </a:lnTo>
                  <a:lnTo>
                    <a:pt x="226" y="159"/>
                  </a:lnTo>
                  <a:lnTo>
                    <a:pt x="204" y="227"/>
                  </a:lnTo>
                  <a:lnTo>
                    <a:pt x="158" y="295"/>
                  </a:lnTo>
                  <a:lnTo>
                    <a:pt x="90" y="318"/>
                  </a:lnTo>
                  <a:lnTo>
                    <a:pt x="68" y="295"/>
                  </a:lnTo>
                  <a:lnTo>
                    <a:pt x="0" y="341"/>
                  </a:lnTo>
                  <a:lnTo>
                    <a:pt x="22" y="363"/>
                  </a:lnTo>
                  <a:lnTo>
                    <a:pt x="0" y="409"/>
                  </a:lnTo>
                  <a:lnTo>
                    <a:pt x="113" y="477"/>
                  </a:lnTo>
                  <a:lnTo>
                    <a:pt x="204" y="454"/>
                  </a:lnTo>
                  <a:lnTo>
                    <a:pt x="249" y="499"/>
                  </a:lnTo>
                  <a:lnTo>
                    <a:pt x="340" y="477"/>
                  </a:lnTo>
                  <a:lnTo>
                    <a:pt x="362" y="545"/>
                  </a:lnTo>
                  <a:lnTo>
                    <a:pt x="340" y="590"/>
                  </a:lnTo>
                  <a:lnTo>
                    <a:pt x="362" y="613"/>
                  </a:lnTo>
                  <a:lnTo>
                    <a:pt x="408" y="590"/>
                  </a:lnTo>
                  <a:lnTo>
                    <a:pt x="635" y="590"/>
                  </a:lnTo>
                  <a:lnTo>
                    <a:pt x="612" y="545"/>
                  </a:lnTo>
                  <a:lnTo>
                    <a:pt x="567" y="522"/>
                  </a:lnTo>
                  <a:lnTo>
                    <a:pt x="567" y="431"/>
                  </a:lnTo>
                  <a:lnTo>
                    <a:pt x="612" y="205"/>
                  </a:lnTo>
                  <a:lnTo>
                    <a:pt x="680" y="114"/>
                  </a:lnTo>
                  <a:lnTo>
                    <a:pt x="657" y="114"/>
                  </a:lnTo>
                  <a:lnTo>
                    <a:pt x="612" y="114"/>
                  </a:lnTo>
                  <a:lnTo>
                    <a:pt x="544" y="69"/>
                  </a:lnTo>
                  <a:lnTo>
                    <a:pt x="544" y="46"/>
                  </a:lnTo>
                  <a:lnTo>
                    <a:pt x="498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40" name="Freeform 104">
              <a:extLst>
                <a:ext uri="{FF2B5EF4-FFF2-40B4-BE49-F238E27FC236}">
                  <a16:creationId xmlns:a16="http://schemas.microsoft.com/office/drawing/2014/main" id="{3E0E92B4-8705-485A-8B47-2DCAA669818A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5" y="2384"/>
              <a:ext cx="648" cy="521"/>
            </a:xfrm>
            <a:custGeom>
              <a:avLst/>
              <a:gdLst>
                <a:gd name="T0" fmla="*/ 840 w 930"/>
                <a:gd name="T1" fmla="*/ 0 h 748"/>
                <a:gd name="T2" fmla="*/ 794 w 930"/>
                <a:gd name="T3" fmla="*/ 113 h 748"/>
                <a:gd name="T4" fmla="*/ 726 w 930"/>
                <a:gd name="T5" fmla="*/ 204 h 748"/>
                <a:gd name="T6" fmla="*/ 499 w 930"/>
                <a:gd name="T7" fmla="*/ 249 h 748"/>
                <a:gd name="T8" fmla="*/ 454 w 930"/>
                <a:gd name="T9" fmla="*/ 362 h 748"/>
                <a:gd name="T10" fmla="*/ 205 w 930"/>
                <a:gd name="T11" fmla="*/ 521 h 748"/>
                <a:gd name="T12" fmla="*/ 114 w 930"/>
                <a:gd name="T13" fmla="*/ 521 h 748"/>
                <a:gd name="T14" fmla="*/ 0 w 930"/>
                <a:gd name="T15" fmla="*/ 544 h 748"/>
                <a:gd name="T16" fmla="*/ 0 w 930"/>
                <a:gd name="T17" fmla="*/ 657 h 748"/>
                <a:gd name="T18" fmla="*/ 69 w 930"/>
                <a:gd name="T19" fmla="*/ 612 h 748"/>
                <a:gd name="T20" fmla="*/ 114 w 930"/>
                <a:gd name="T21" fmla="*/ 612 h 748"/>
                <a:gd name="T22" fmla="*/ 114 w 930"/>
                <a:gd name="T23" fmla="*/ 657 h 748"/>
                <a:gd name="T24" fmla="*/ 205 w 930"/>
                <a:gd name="T25" fmla="*/ 635 h 748"/>
                <a:gd name="T26" fmla="*/ 273 w 930"/>
                <a:gd name="T27" fmla="*/ 589 h 748"/>
                <a:gd name="T28" fmla="*/ 318 w 930"/>
                <a:gd name="T29" fmla="*/ 612 h 748"/>
                <a:gd name="T30" fmla="*/ 295 w 930"/>
                <a:gd name="T31" fmla="*/ 680 h 748"/>
                <a:gd name="T32" fmla="*/ 341 w 930"/>
                <a:gd name="T33" fmla="*/ 703 h 748"/>
                <a:gd name="T34" fmla="*/ 341 w 930"/>
                <a:gd name="T35" fmla="*/ 748 h 748"/>
                <a:gd name="T36" fmla="*/ 454 w 930"/>
                <a:gd name="T37" fmla="*/ 703 h 748"/>
                <a:gd name="T38" fmla="*/ 454 w 930"/>
                <a:gd name="T39" fmla="*/ 657 h 748"/>
                <a:gd name="T40" fmla="*/ 499 w 930"/>
                <a:gd name="T41" fmla="*/ 657 h 748"/>
                <a:gd name="T42" fmla="*/ 522 w 930"/>
                <a:gd name="T43" fmla="*/ 725 h 748"/>
                <a:gd name="T44" fmla="*/ 567 w 930"/>
                <a:gd name="T45" fmla="*/ 725 h 748"/>
                <a:gd name="T46" fmla="*/ 567 w 930"/>
                <a:gd name="T47" fmla="*/ 612 h 748"/>
                <a:gd name="T48" fmla="*/ 590 w 930"/>
                <a:gd name="T49" fmla="*/ 589 h 748"/>
                <a:gd name="T50" fmla="*/ 567 w 930"/>
                <a:gd name="T51" fmla="*/ 521 h 748"/>
                <a:gd name="T52" fmla="*/ 613 w 930"/>
                <a:gd name="T53" fmla="*/ 476 h 748"/>
                <a:gd name="T54" fmla="*/ 681 w 930"/>
                <a:gd name="T55" fmla="*/ 476 h 748"/>
                <a:gd name="T56" fmla="*/ 726 w 930"/>
                <a:gd name="T57" fmla="*/ 476 h 748"/>
                <a:gd name="T58" fmla="*/ 749 w 930"/>
                <a:gd name="T59" fmla="*/ 430 h 748"/>
                <a:gd name="T60" fmla="*/ 794 w 930"/>
                <a:gd name="T61" fmla="*/ 362 h 748"/>
                <a:gd name="T62" fmla="*/ 772 w 930"/>
                <a:gd name="T63" fmla="*/ 294 h 748"/>
                <a:gd name="T64" fmla="*/ 817 w 930"/>
                <a:gd name="T65" fmla="*/ 226 h 748"/>
                <a:gd name="T66" fmla="*/ 862 w 930"/>
                <a:gd name="T67" fmla="*/ 181 h 748"/>
                <a:gd name="T68" fmla="*/ 908 w 930"/>
                <a:gd name="T69" fmla="*/ 181 h 748"/>
                <a:gd name="T70" fmla="*/ 930 w 930"/>
                <a:gd name="T71" fmla="*/ 113 h 748"/>
                <a:gd name="T72" fmla="*/ 885 w 930"/>
                <a:gd name="T73" fmla="*/ 90 h 748"/>
                <a:gd name="T74" fmla="*/ 885 w 930"/>
                <a:gd name="T75" fmla="*/ 45 h 748"/>
                <a:gd name="T76" fmla="*/ 840 w 930"/>
                <a:gd name="T77" fmla="*/ 0 h 7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30" h="748">
                  <a:moveTo>
                    <a:pt x="840" y="0"/>
                  </a:moveTo>
                  <a:lnTo>
                    <a:pt x="794" y="113"/>
                  </a:lnTo>
                  <a:lnTo>
                    <a:pt x="726" y="204"/>
                  </a:lnTo>
                  <a:lnTo>
                    <a:pt x="499" y="249"/>
                  </a:lnTo>
                  <a:lnTo>
                    <a:pt x="454" y="362"/>
                  </a:lnTo>
                  <a:lnTo>
                    <a:pt x="205" y="521"/>
                  </a:lnTo>
                  <a:lnTo>
                    <a:pt x="114" y="521"/>
                  </a:lnTo>
                  <a:lnTo>
                    <a:pt x="0" y="544"/>
                  </a:lnTo>
                  <a:lnTo>
                    <a:pt x="0" y="657"/>
                  </a:lnTo>
                  <a:lnTo>
                    <a:pt x="69" y="612"/>
                  </a:lnTo>
                  <a:lnTo>
                    <a:pt x="114" y="612"/>
                  </a:lnTo>
                  <a:lnTo>
                    <a:pt x="114" y="657"/>
                  </a:lnTo>
                  <a:lnTo>
                    <a:pt x="205" y="635"/>
                  </a:lnTo>
                  <a:lnTo>
                    <a:pt x="273" y="589"/>
                  </a:lnTo>
                  <a:lnTo>
                    <a:pt x="318" y="612"/>
                  </a:lnTo>
                  <a:lnTo>
                    <a:pt x="295" y="680"/>
                  </a:lnTo>
                  <a:lnTo>
                    <a:pt x="341" y="703"/>
                  </a:lnTo>
                  <a:lnTo>
                    <a:pt x="341" y="748"/>
                  </a:lnTo>
                  <a:lnTo>
                    <a:pt x="454" y="703"/>
                  </a:lnTo>
                  <a:lnTo>
                    <a:pt x="454" y="657"/>
                  </a:lnTo>
                  <a:lnTo>
                    <a:pt x="499" y="657"/>
                  </a:lnTo>
                  <a:lnTo>
                    <a:pt x="522" y="725"/>
                  </a:lnTo>
                  <a:lnTo>
                    <a:pt x="567" y="725"/>
                  </a:lnTo>
                  <a:lnTo>
                    <a:pt x="567" y="612"/>
                  </a:lnTo>
                  <a:lnTo>
                    <a:pt x="590" y="589"/>
                  </a:lnTo>
                  <a:lnTo>
                    <a:pt x="567" y="521"/>
                  </a:lnTo>
                  <a:lnTo>
                    <a:pt x="613" y="476"/>
                  </a:lnTo>
                  <a:lnTo>
                    <a:pt x="681" y="476"/>
                  </a:lnTo>
                  <a:lnTo>
                    <a:pt x="726" y="476"/>
                  </a:lnTo>
                  <a:lnTo>
                    <a:pt x="749" y="430"/>
                  </a:lnTo>
                  <a:lnTo>
                    <a:pt x="794" y="362"/>
                  </a:lnTo>
                  <a:lnTo>
                    <a:pt x="772" y="294"/>
                  </a:lnTo>
                  <a:lnTo>
                    <a:pt x="817" y="226"/>
                  </a:lnTo>
                  <a:lnTo>
                    <a:pt x="862" y="181"/>
                  </a:lnTo>
                  <a:lnTo>
                    <a:pt x="908" y="181"/>
                  </a:lnTo>
                  <a:lnTo>
                    <a:pt x="930" y="113"/>
                  </a:lnTo>
                  <a:lnTo>
                    <a:pt x="885" y="90"/>
                  </a:lnTo>
                  <a:lnTo>
                    <a:pt x="885" y="45"/>
                  </a:lnTo>
                  <a:lnTo>
                    <a:pt x="84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4441" name="Freeform 105">
              <a:extLst>
                <a:ext uri="{FF2B5EF4-FFF2-40B4-BE49-F238E27FC236}">
                  <a16:creationId xmlns:a16="http://schemas.microsoft.com/office/drawing/2014/main" id="{9CF52882-4AC7-4622-8DFB-55F7425279AE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3" y="2226"/>
              <a:ext cx="332" cy="458"/>
            </a:xfrm>
            <a:custGeom>
              <a:avLst/>
              <a:gdLst>
                <a:gd name="T0" fmla="*/ 272 w 476"/>
                <a:gd name="T1" fmla="*/ 0 h 657"/>
                <a:gd name="T2" fmla="*/ 204 w 476"/>
                <a:gd name="T3" fmla="*/ 90 h 657"/>
                <a:gd name="T4" fmla="*/ 181 w 476"/>
                <a:gd name="T5" fmla="*/ 136 h 657"/>
                <a:gd name="T6" fmla="*/ 113 w 476"/>
                <a:gd name="T7" fmla="*/ 181 h 657"/>
                <a:gd name="T8" fmla="*/ 68 w 476"/>
                <a:gd name="T9" fmla="*/ 227 h 657"/>
                <a:gd name="T10" fmla="*/ 113 w 476"/>
                <a:gd name="T11" fmla="*/ 272 h 657"/>
                <a:gd name="T12" fmla="*/ 113 w 476"/>
                <a:gd name="T13" fmla="*/ 317 h 657"/>
                <a:gd name="T14" fmla="*/ 158 w 476"/>
                <a:gd name="T15" fmla="*/ 340 h 657"/>
                <a:gd name="T16" fmla="*/ 136 w 476"/>
                <a:gd name="T17" fmla="*/ 408 h 657"/>
                <a:gd name="T18" fmla="*/ 90 w 476"/>
                <a:gd name="T19" fmla="*/ 408 h 657"/>
                <a:gd name="T20" fmla="*/ 45 w 476"/>
                <a:gd name="T21" fmla="*/ 453 h 657"/>
                <a:gd name="T22" fmla="*/ 0 w 476"/>
                <a:gd name="T23" fmla="*/ 521 h 657"/>
                <a:gd name="T24" fmla="*/ 22 w 476"/>
                <a:gd name="T25" fmla="*/ 589 h 657"/>
                <a:gd name="T26" fmla="*/ 68 w 476"/>
                <a:gd name="T27" fmla="*/ 589 h 657"/>
                <a:gd name="T28" fmla="*/ 158 w 476"/>
                <a:gd name="T29" fmla="*/ 657 h 657"/>
                <a:gd name="T30" fmla="*/ 204 w 476"/>
                <a:gd name="T31" fmla="*/ 657 h 657"/>
                <a:gd name="T32" fmla="*/ 226 w 476"/>
                <a:gd name="T33" fmla="*/ 612 h 657"/>
                <a:gd name="T34" fmla="*/ 249 w 476"/>
                <a:gd name="T35" fmla="*/ 589 h 657"/>
                <a:gd name="T36" fmla="*/ 272 w 476"/>
                <a:gd name="T37" fmla="*/ 499 h 657"/>
                <a:gd name="T38" fmla="*/ 294 w 476"/>
                <a:gd name="T39" fmla="*/ 499 h 657"/>
                <a:gd name="T40" fmla="*/ 317 w 476"/>
                <a:gd name="T41" fmla="*/ 544 h 657"/>
                <a:gd name="T42" fmla="*/ 340 w 476"/>
                <a:gd name="T43" fmla="*/ 499 h 657"/>
                <a:gd name="T44" fmla="*/ 340 w 476"/>
                <a:gd name="T45" fmla="*/ 431 h 657"/>
                <a:gd name="T46" fmla="*/ 431 w 476"/>
                <a:gd name="T47" fmla="*/ 363 h 657"/>
                <a:gd name="T48" fmla="*/ 453 w 476"/>
                <a:gd name="T49" fmla="*/ 317 h 657"/>
                <a:gd name="T50" fmla="*/ 431 w 476"/>
                <a:gd name="T51" fmla="*/ 272 h 657"/>
                <a:gd name="T52" fmla="*/ 476 w 476"/>
                <a:gd name="T53" fmla="*/ 249 h 657"/>
                <a:gd name="T54" fmla="*/ 476 w 476"/>
                <a:gd name="T55" fmla="*/ 204 h 657"/>
                <a:gd name="T56" fmla="*/ 431 w 476"/>
                <a:gd name="T57" fmla="*/ 136 h 657"/>
                <a:gd name="T58" fmla="*/ 431 w 476"/>
                <a:gd name="T59" fmla="*/ 90 h 657"/>
                <a:gd name="T60" fmla="*/ 317 w 476"/>
                <a:gd name="T61" fmla="*/ 0 h 657"/>
                <a:gd name="T62" fmla="*/ 272 w 476"/>
                <a:gd name="T63" fmla="*/ 0 h 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76" h="657">
                  <a:moveTo>
                    <a:pt x="272" y="0"/>
                  </a:moveTo>
                  <a:lnTo>
                    <a:pt x="204" y="90"/>
                  </a:lnTo>
                  <a:lnTo>
                    <a:pt x="181" y="136"/>
                  </a:lnTo>
                  <a:lnTo>
                    <a:pt x="113" y="181"/>
                  </a:lnTo>
                  <a:lnTo>
                    <a:pt x="68" y="227"/>
                  </a:lnTo>
                  <a:lnTo>
                    <a:pt x="113" y="272"/>
                  </a:lnTo>
                  <a:lnTo>
                    <a:pt x="113" y="317"/>
                  </a:lnTo>
                  <a:lnTo>
                    <a:pt x="158" y="340"/>
                  </a:lnTo>
                  <a:lnTo>
                    <a:pt x="136" y="408"/>
                  </a:lnTo>
                  <a:lnTo>
                    <a:pt x="90" y="408"/>
                  </a:lnTo>
                  <a:lnTo>
                    <a:pt x="45" y="453"/>
                  </a:lnTo>
                  <a:lnTo>
                    <a:pt x="0" y="521"/>
                  </a:lnTo>
                  <a:lnTo>
                    <a:pt x="22" y="589"/>
                  </a:lnTo>
                  <a:lnTo>
                    <a:pt x="68" y="589"/>
                  </a:lnTo>
                  <a:lnTo>
                    <a:pt x="158" y="657"/>
                  </a:lnTo>
                  <a:lnTo>
                    <a:pt x="204" y="657"/>
                  </a:lnTo>
                  <a:lnTo>
                    <a:pt x="226" y="612"/>
                  </a:lnTo>
                  <a:lnTo>
                    <a:pt x="249" y="589"/>
                  </a:lnTo>
                  <a:lnTo>
                    <a:pt x="272" y="499"/>
                  </a:lnTo>
                  <a:lnTo>
                    <a:pt x="294" y="499"/>
                  </a:lnTo>
                  <a:lnTo>
                    <a:pt x="317" y="544"/>
                  </a:lnTo>
                  <a:lnTo>
                    <a:pt x="340" y="499"/>
                  </a:lnTo>
                  <a:lnTo>
                    <a:pt x="340" y="431"/>
                  </a:lnTo>
                  <a:lnTo>
                    <a:pt x="431" y="363"/>
                  </a:lnTo>
                  <a:lnTo>
                    <a:pt x="453" y="317"/>
                  </a:lnTo>
                  <a:lnTo>
                    <a:pt x="431" y="272"/>
                  </a:lnTo>
                  <a:lnTo>
                    <a:pt x="476" y="249"/>
                  </a:lnTo>
                  <a:lnTo>
                    <a:pt x="476" y="204"/>
                  </a:lnTo>
                  <a:lnTo>
                    <a:pt x="431" y="136"/>
                  </a:lnTo>
                  <a:lnTo>
                    <a:pt x="431" y="90"/>
                  </a:lnTo>
                  <a:lnTo>
                    <a:pt x="317" y="0"/>
                  </a:lnTo>
                  <a:lnTo>
                    <a:pt x="272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14442" name="Freeform 106">
            <a:extLst>
              <a:ext uri="{FF2B5EF4-FFF2-40B4-BE49-F238E27FC236}">
                <a16:creationId xmlns:a16="http://schemas.microsoft.com/office/drawing/2014/main" id="{4B7B8AB8-5A2E-4531-8A1E-E7084C816FE5}"/>
              </a:ext>
            </a:extLst>
          </p:cNvPr>
          <p:cNvSpPr>
            <a:spLocks/>
          </p:cNvSpPr>
          <p:nvPr/>
        </p:nvSpPr>
        <p:spPr bwMode="auto">
          <a:xfrm>
            <a:off x="1136650" y="3937000"/>
            <a:ext cx="1555750" cy="876300"/>
          </a:xfrm>
          <a:custGeom>
            <a:avLst/>
            <a:gdLst>
              <a:gd name="T0" fmla="*/ 0 w 1406"/>
              <a:gd name="T1" fmla="*/ 793 h 793"/>
              <a:gd name="T2" fmla="*/ 613 w 1406"/>
              <a:gd name="T3" fmla="*/ 793 h 793"/>
              <a:gd name="T4" fmla="*/ 1406 w 1406"/>
              <a:gd name="T5" fmla="*/ 0 h 7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406" h="793">
                <a:moveTo>
                  <a:pt x="0" y="793"/>
                </a:moveTo>
                <a:lnTo>
                  <a:pt x="613" y="793"/>
                </a:lnTo>
                <a:lnTo>
                  <a:pt x="1406" y="0"/>
                </a:lnTo>
              </a:path>
            </a:pathLst>
          </a:custGeom>
          <a:noFill/>
          <a:ln w="25400" cap="flat" cmpd="sng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333333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ja-JP" altLang="en-US"/>
          </a:p>
        </p:txBody>
      </p:sp>
      <p:grpSp>
        <p:nvGrpSpPr>
          <p:cNvPr id="14540" name="Group 204">
            <a:extLst>
              <a:ext uri="{FF2B5EF4-FFF2-40B4-BE49-F238E27FC236}">
                <a16:creationId xmlns:a16="http://schemas.microsoft.com/office/drawing/2014/main" id="{615E4CE9-BB1E-4354-8C1E-39E13EBAA803}"/>
              </a:ext>
            </a:extLst>
          </p:cNvPr>
          <p:cNvGrpSpPr>
            <a:grpSpLocks/>
          </p:cNvGrpSpPr>
          <p:nvPr/>
        </p:nvGrpSpPr>
        <p:grpSpPr bwMode="auto">
          <a:xfrm>
            <a:off x="1192213" y="1443038"/>
            <a:ext cx="6934200" cy="5016500"/>
            <a:chOff x="751" y="909"/>
            <a:chExt cx="4368" cy="3160"/>
          </a:xfrm>
        </p:grpSpPr>
        <p:sp>
          <p:nvSpPr>
            <p:cNvPr id="14493" name="Text Box 157">
              <a:extLst>
                <a:ext uri="{FF2B5EF4-FFF2-40B4-BE49-F238E27FC236}">
                  <a16:creationId xmlns:a16="http://schemas.microsoft.com/office/drawing/2014/main" id="{1FFD1C9E-68A2-4E7B-95AD-5EE8E011EDF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63" y="2521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沖縄</a:t>
              </a:r>
            </a:p>
          </p:txBody>
        </p:sp>
        <p:sp>
          <p:nvSpPr>
            <p:cNvPr id="14494" name="Text Box 158">
              <a:extLst>
                <a:ext uri="{FF2B5EF4-FFF2-40B4-BE49-F238E27FC236}">
                  <a16:creationId xmlns:a16="http://schemas.microsoft.com/office/drawing/2014/main" id="{7200301D-DAE8-4A96-8AA0-4C1FFA4E445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879" y="909"/>
              <a:ext cx="240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北海道</a:t>
              </a:r>
            </a:p>
          </p:txBody>
        </p:sp>
        <p:sp>
          <p:nvSpPr>
            <p:cNvPr id="14495" name="Text Box 159">
              <a:extLst>
                <a:ext uri="{FF2B5EF4-FFF2-40B4-BE49-F238E27FC236}">
                  <a16:creationId xmlns:a16="http://schemas.microsoft.com/office/drawing/2014/main" id="{D33B0C7D-474D-4CB0-A371-788C84398F1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054" y="3202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福岡</a:t>
              </a:r>
            </a:p>
          </p:txBody>
        </p:sp>
        <p:sp>
          <p:nvSpPr>
            <p:cNvPr id="14496" name="Text Box 160">
              <a:extLst>
                <a:ext uri="{FF2B5EF4-FFF2-40B4-BE49-F238E27FC236}">
                  <a16:creationId xmlns:a16="http://schemas.microsoft.com/office/drawing/2014/main" id="{32638A80-7E99-4156-82E2-4DC76C89442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872" y="3247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佐賀</a:t>
              </a:r>
            </a:p>
          </p:txBody>
        </p:sp>
        <p:sp>
          <p:nvSpPr>
            <p:cNvPr id="14497" name="Text Box 161">
              <a:extLst>
                <a:ext uri="{FF2B5EF4-FFF2-40B4-BE49-F238E27FC236}">
                  <a16:creationId xmlns:a16="http://schemas.microsoft.com/office/drawing/2014/main" id="{50965C0D-DFF5-4A60-A7B8-1DB31378138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59" y="3406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長崎</a:t>
              </a:r>
            </a:p>
          </p:txBody>
        </p:sp>
        <p:sp>
          <p:nvSpPr>
            <p:cNvPr id="14498" name="Text Box 162">
              <a:extLst>
                <a:ext uri="{FF2B5EF4-FFF2-40B4-BE49-F238E27FC236}">
                  <a16:creationId xmlns:a16="http://schemas.microsoft.com/office/drawing/2014/main" id="{6E0AF5BA-46E3-4BF7-BE80-309D596404C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741" y="3513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高知</a:t>
              </a:r>
            </a:p>
          </p:txBody>
        </p:sp>
        <p:sp>
          <p:nvSpPr>
            <p:cNvPr id="14499" name="Text Box 163">
              <a:extLst>
                <a:ext uri="{FF2B5EF4-FFF2-40B4-BE49-F238E27FC236}">
                  <a16:creationId xmlns:a16="http://schemas.microsoft.com/office/drawing/2014/main" id="{2343B8A8-FB24-432E-9D86-5AFC78B3115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81" y="3043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山口</a:t>
              </a:r>
            </a:p>
          </p:txBody>
        </p:sp>
        <p:sp>
          <p:nvSpPr>
            <p:cNvPr id="14500" name="Text Box 164">
              <a:extLst>
                <a:ext uri="{FF2B5EF4-FFF2-40B4-BE49-F238E27FC236}">
                  <a16:creationId xmlns:a16="http://schemas.microsoft.com/office/drawing/2014/main" id="{3CAFBAC5-F918-483A-915B-3D28CEE046C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68" y="3082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岡山</a:t>
              </a:r>
            </a:p>
          </p:txBody>
        </p:sp>
        <p:sp>
          <p:nvSpPr>
            <p:cNvPr id="14501" name="Text Box 165">
              <a:extLst>
                <a:ext uri="{FF2B5EF4-FFF2-40B4-BE49-F238E27FC236}">
                  <a16:creationId xmlns:a16="http://schemas.microsoft.com/office/drawing/2014/main" id="{CCF29A39-D132-4565-9A43-E00894352AE6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73" y="3128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広島</a:t>
              </a:r>
            </a:p>
          </p:txBody>
        </p:sp>
        <p:sp>
          <p:nvSpPr>
            <p:cNvPr id="14502" name="Text Box 166">
              <a:extLst>
                <a:ext uri="{FF2B5EF4-FFF2-40B4-BE49-F238E27FC236}">
                  <a16:creationId xmlns:a16="http://schemas.microsoft.com/office/drawing/2014/main" id="{1D12EBE8-0432-4BAB-854A-FC25FB2897C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751" y="3944"/>
              <a:ext cx="240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鹿児島</a:t>
              </a:r>
            </a:p>
          </p:txBody>
        </p:sp>
        <p:sp>
          <p:nvSpPr>
            <p:cNvPr id="14503" name="Text Box 167">
              <a:extLst>
                <a:ext uri="{FF2B5EF4-FFF2-40B4-BE49-F238E27FC236}">
                  <a16:creationId xmlns:a16="http://schemas.microsoft.com/office/drawing/2014/main" id="{8E056596-736A-45EE-8848-71DE63B5FB8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203" y="3627"/>
              <a:ext cx="240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和歌山</a:t>
              </a:r>
            </a:p>
          </p:txBody>
        </p:sp>
        <p:sp>
          <p:nvSpPr>
            <p:cNvPr id="14504" name="Text Box 168">
              <a:extLst>
                <a:ext uri="{FF2B5EF4-FFF2-40B4-BE49-F238E27FC236}">
                  <a16:creationId xmlns:a16="http://schemas.microsoft.com/office/drawing/2014/main" id="{C0B8F24C-D123-4BB6-BE5E-14262D9298C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179" y="1647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青森</a:t>
              </a:r>
            </a:p>
          </p:txBody>
        </p:sp>
        <p:sp>
          <p:nvSpPr>
            <p:cNvPr id="14505" name="Text Box 169">
              <a:extLst>
                <a:ext uri="{FF2B5EF4-FFF2-40B4-BE49-F238E27FC236}">
                  <a16:creationId xmlns:a16="http://schemas.microsoft.com/office/drawing/2014/main" id="{39448466-9779-477F-92A3-5B2345E273B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152" y="3740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宮崎</a:t>
              </a:r>
            </a:p>
          </p:txBody>
        </p:sp>
        <p:sp>
          <p:nvSpPr>
            <p:cNvPr id="14506" name="Text Box 170">
              <a:extLst>
                <a:ext uri="{FF2B5EF4-FFF2-40B4-BE49-F238E27FC236}">
                  <a16:creationId xmlns:a16="http://schemas.microsoft.com/office/drawing/2014/main" id="{1FEB7EAF-F168-46A1-BEB0-8475EF54F06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537" y="3354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愛媛</a:t>
              </a:r>
            </a:p>
          </p:txBody>
        </p:sp>
        <p:sp>
          <p:nvSpPr>
            <p:cNvPr id="14507" name="Text Box 171">
              <a:extLst>
                <a:ext uri="{FF2B5EF4-FFF2-40B4-BE49-F238E27FC236}">
                  <a16:creationId xmlns:a16="http://schemas.microsoft.com/office/drawing/2014/main" id="{9A204054-BCA8-4504-AE82-BE210F916E1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265" y="3468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大分</a:t>
              </a:r>
            </a:p>
          </p:txBody>
        </p:sp>
        <p:sp>
          <p:nvSpPr>
            <p:cNvPr id="14508" name="Text Box 172">
              <a:extLst>
                <a:ext uri="{FF2B5EF4-FFF2-40B4-BE49-F238E27FC236}">
                  <a16:creationId xmlns:a16="http://schemas.microsoft.com/office/drawing/2014/main" id="{D43FD48B-68BE-485C-8E65-5B3AC766D45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970" y="3604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熊本</a:t>
              </a:r>
            </a:p>
          </p:txBody>
        </p:sp>
        <p:sp>
          <p:nvSpPr>
            <p:cNvPr id="14509" name="Text Box 173">
              <a:extLst>
                <a:ext uri="{FF2B5EF4-FFF2-40B4-BE49-F238E27FC236}">
                  <a16:creationId xmlns:a16="http://schemas.microsoft.com/office/drawing/2014/main" id="{D6FA3B54-B557-4A00-8CBA-A68C4774470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281" y="3226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大阪</a:t>
              </a:r>
            </a:p>
          </p:txBody>
        </p:sp>
        <p:sp>
          <p:nvSpPr>
            <p:cNvPr id="14510" name="Text Box 174">
              <a:extLst>
                <a:ext uri="{FF2B5EF4-FFF2-40B4-BE49-F238E27FC236}">
                  <a16:creationId xmlns:a16="http://schemas.microsoft.com/office/drawing/2014/main" id="{1F94305F-655C-438F-9340-A11F9B81B4C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437" y="3383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奈良</a:t>
              </a:r>
            </a:p>
          </p:txBody>
        </p:sp>
        <p:sp>
          <p:nvSpPr>
            <p:cNvPr id="14511" name="Text Box 175">
              <a:extLst>
                <a:ext uri="{FF2B5EF4-FFF2-40B4-BE49-F238E27FC236}">
                  <a16:creationId xmlns:a16="http://schemas.microsoft.com/office/drawing/2014/main" id="{8A584FCD-7FBD-4E3C-87E7-790101FC5C4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596" y="3383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三重</a:t>
              </a:r>
            </a:p>
          </p:txBody>
        </p:sp>
        <p:sp>
          <p:nvSpPr>
            <p:cNvPr id="14512" name="Text Box 176">
              <a:extLst>
                <a:ext uri="{FF2B5EF4-FFF2-40B4-BE49-F238E27FC236}">
                  <a16:creationId xmlns:a16="http://schemas.microsoft.com/office/drawing/2014/main" id="{1B5EACF2-D507-44B7-AFFB-3D9115A7C2D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369" y="2952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京都</a:t>
              </a:r>
            </a:p>
          </p:txBody>
        </p:sp>
        <p:sp>
          <p:nvSpPr>
            <p:cNvPr id="14513" name="Text Box 177">
              <a:extLst>
                <a:ext uri="{FF2B5EF4-FFF2-40B4-BE49-F238E27FC236}">
                  <a16:creationId xmlns:a16="http://schemas.microsoft.com/office/drawing/2014/main" id="{AD9644A6-2E66-463F-A131-C9D23E5FCD8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190" y="2999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兵庫</a:t>
              </a:r>
            </a:p>
          </p:txBody>
        </p:sp>
        <p:sp>
          <p:nvSpPr>
            <p:cNvPr id="14514" name="Text Box 178">
              <a:extLst>
                <a:ext uri="{FF2B5EF4-FFF2-40B4-BE49-F238E27FC236}">
                  <a16:creationId xmlns:a16="http://schemas.microsoft.com/office/drawing/2014/main" id="{0F36387A-4010-42AB-AD5C-99DCA6E4918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528" y="3111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滋賀</a:t>
              </a:r>
            </a:p>
          </p:txBody>
        </p:sp>
        <p:sp>
          <p:nvSpPr>
            <p:cNvPr id="14515" name="Text Box 179">
              <a:extLst>
                <a:ext uri="{FF2B5EF4-FFF2-40B4-BE49-F238E27FC236}">
                  <a16:creationId xmlns:a16="http://schemas.microsoft.com/office/drawing/2014/main" id="{9D9A72B5-E99D-4974-A5EE-1CC72EF8DDA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82" y="2288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山形</a:t>
              </a:r>
            </a:p>
          </p:txBody>
        </p:sp>
        <p:sp>
          <p:nvSpPr>
            <p:cNvPr id="14516" name="Text Box 180">
              <a:extLst>
                <a:ext uri="{FF2B5EF4-FFF2-40B4-BE49-F238E27FC236}">
                  <a16:creationId xmlns:a16="http://schemas.microsoft.com/office/drawing/2014/main" id="{59A25B46-28EB-4C4B-BF60-A4405C25A9D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986" y="1903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秋田</a:t>
              </a:r>
            </a:p>
          </p:txBody>
        </p:sp>
        <p:sp>
          <p:nvSpPr>
            <p:cNvPr id="14517" name="Text Box 181">
              <a:extLst>
                <a:ext uri="{FF2B5EF4-FFF2-40B4-BE49-F238E27FC236}">
                  <a16:creationId xmlns:a16="http://schemas.microsoft.com/office/drawing/2014/main" id="{8A25898D-AEA2-4F49-A147-981008F3EA2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62" y="3286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愛知</a:t>
              </a:r>
            </a:p>
          </p:txBody>
        </p:sp>
        <p:sp>
          <p:nvSpPr>
            <p:cNvPr id="14518" name="Text Box 182">
              <a:extLst>
                <a:ext uri="{FF2B5EF4-FFF2-40B4-BE49-F238E27FC236}">
                  <a16:creationId xmlns:a16="http://schemas.microsoft.com/office/drawing/2014/main" id="{73BB0860-3E15-4716-86AD-4D6095EEB99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011" y="3400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静岡</a:t>
              </a:r>
            </a:p>
          </p:txBody>
        </p:sp>
        <p:sp>
          <p:nvSpPr>
            <p:cNvPr id="14519" name="Text Box 183">
              <a:extLst>
                <a:ext uri="{FF2B5EF4-FFF2-40B4-BE49-F238E27FC236}">
                  <a16:creationId xmlns:a16="http://schemas.microsoft.com/office/drawing/2014/main" id="{8425EBAA-DF5F-4F81-A3BC-3C38696B5B5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009" y="2901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鳥取</a:t>
              </a:r>
            </a:p>
          </p:txBody>
        </p:sp>
        <p:sp>
          <p:nvSpPr>
            <p:cNvPr id="14520" name="Text Box 184">
              <a:extLst>
                <a:ext uri="{FF2B5EF4-FFF2-40B4-BE49-F238E27FC236}">
                  <a16:creationId xmlns:a16="http://schemas.microsoft.com/office/drawing/2014/main" id="{E0AFDB4B-A5EF-4537-9193-1A918175B07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605" y="2923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島根</a:t>
              </a:r>
            </a:p>
          </p:txBody>
        </p:sp>
        <p:sp>
          <p:nvSpPr>
            <p:cNvPr id="14521" name="Text Box 185">
              <a:extLst>
                <a:ext uri="{FF2B5EF4-FFF2-40B4-BE49-F238E27FC236}">
                  <a16:creationId xmlns:a16="http://schemas.microsoft.com/office/drawing/2014/main" id="{27083E3F-7785-4CDB-95F0-E669D64A3FFA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48" y="3394"/>
              <a:ext cx="240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神奈川</a:t>
              </a:r>
            </a:p>
          </p:txBody>
        </p:sp>
        <p:sp>
          <p:nvSpPr>
            <p:cNvPr id="14522" name="Text Box 186">
              <a:extLst>
                <a:ext uri="{FF2B5EF4-FFF2-40B4-BE49-F238E27FC236}">
                  <a16:creationId xmlns:a16="http://schemas.microsoft.com/office/drawing/2014/main" id="{6D2D6B8F-2878-4E64-8AEA-C6644F47C5E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60" y="3249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東京</a:t>
              </a:r>
            </a:p>
          </p:txBody>
        </p:sp>
        <p:sp>
          <p:nvSpPr>
            <p:cNvPr id="14523" name="Text Box 187">
              <a:extLst>
                <a:ext uri="{FF2B5EF4-FFF2-40B4-BE49-F238E27FC236}">
                  <a16:creationId xmlns:a16="http://schemas.microsoft.com/office/drawing/2014/main" id="{2940F2DE-F7A2-461C-A309-0660A666421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20" y="3333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千葉</a:t>
              </a:r>
            </a:p>
          </p:txBody>
        </p:sp>
        <p:sp>
          <p:nvSpPr>
            <p:cNvPr id="14524" name="Text Box 188">
              <a:extLst>
                <a:ext uri="{FF2B5EF4-FFF2-40B4-BE49-F238E27FC236}">
                  <a16:creationId xmlns:a16="http://schemas.microsoft.com/office/drawing/2014/main" id="{2A05EEBE-AD7D-442E-B79F-1EC93EDA7128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91" y="3286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香川</a:t>
              </a:r>
            </a:p>
          </p:txBody>
        </p:sp>
        <p:sp>
          <p:nvSpPr>
            <p:cNvPr id="14525" name="Text Box 189">
              <a:extLst>
                <a:ext uri="{FF2B5EF4-FFF2-40B4-BE49-F238E27FC236}">
                  <a16:creationId xmlns:a16="http://schemas.microsoft.com/office/drawing/2014/main" id="{0D4E2E6B-4FF5-4703-910C-2F102627F1D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1991" y="3445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徳島</a:t>
              </a:r>
            </a:p>
          </p:txBody>
        </p:sp>
        <p:sp>
          <p:nvSpPr>
            <p:cNvPr id="14526" name="Text Box 190">
              <a:extLst>
                <a:ext uri="{FF2B5EF4-FFF2-40B4-BE49-F238E27FC236}">
                  <a16:creationId xmlns:a16="http://schemas.microsoft.com/office/drawing/2014/main" id="{F0E37717-94F7-4868-93CB-1FC8F795276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032" y="2402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宮城</a:t>
              </a:r>
            </a:p>
          </p:txBody>
        </p:sp>
        <p:sp>
          <p:nvSpPr>
            <p:cNvPr id="14527" name="Text Box 191">
              <a:extLst>
                <a:ext uri="{FF2B5EF4-FFF2-40B4-BE49-F238E27FC236}">
                  <a16:creationId xmlns:a16="http://schemas.microsoft.com/office/drawing/2014/main" id="{9F56EEA6-00A7-4A18-98E9-55EC3915098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84" y="3082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岐阜</a:t>
              </a:r>
            </a:p>
          </p:txBody>
        </p:sp>
        <p:sp>
          <p:nvSpPr>
            <p:cNvPr id="14528" name="Text Box 192">
              <a:extLst>
                <a:ext uri="{FF2B5EF4-FFF2-40B4-BE49-F238E27FC236}">
                  <a16:creationId xmlns:a16="http://schemas.microsoft.com/office/drawing/2014/main" id="{16966EF5-FC4A-43C2-B698-F73AAF289B5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558" y="2901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福井</a:t>
              </a:r>
            </a:p>
          </p:txBody>
        </p:sp>
        <p:sp>
          <p:nvSpPr>
            <p:cNvPr id="14529" name="Text Box 193">
              <a:extLst>
                <a:ext uri="{FF2B5EF4-FFF2-40B4-BE49-F238E27FC236}">
                  <a16:creationId xmlns:a16="http://schemas.microsoft.com/office/drawing/2014/main" id="{4CA65490-766D-4C77-83EE-A9AF074F7AE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02" y="2946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長野</a:t>
              </a:r>
            </a:p>
          </p:txBody>
        </p:sp>
        <p:sp>
          <p:nvSpPr>
            <p:cNvPr id="14530" name="Text Box 194">
              <a:extLst>
                <a:ext uri="{FF2B5EF4-FFF2-40B4-BE49-F238E27FC236}">
                  <a16:creationId xmlns:a16="http://schemas.microsoft.com/office/drawing/2014/main" id="{3FB0669F-10C6-41E0-B643-B43ED3ECDE7F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193" y="3196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山梨</a:t>
              </a:r>
            </a:p>
          </p:txBody>
        </p:sp>
        <p:sp>
          <p:nvSpPr>
            <p:cNvPr id="14531" name="Text Box 195">
              <a:extLst>
                <a:ext uri="{FF2B5EF4-FFF2-40B4-BE49-F238E27FC236}">
                  <a16:creationId xmlns:a16="http://schemas.microsoft.com/office/drawing/2014/main" id="{7AE1719C-E329-403C-92B6-AF6DAEC8FE73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982" y="2703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富山</a:t>
              </a:r>
            </a:p>
          </p:txBody>
        </p:sp>
        <p:sp>
          <p:nvSpPr>
            <p:cNvPr id="14532" name="Text Box 196">
              <a:extLst>
                <a:ext uri="{FF2B5EF4-FFF2-40B4-BE49-F238E27FC236}">
                  <a16:creationId xmlns:a16="http://schemas.microsoft.com/office/drawing/2014/main" id="{96C673BA-B809-453C-8E27-1D705E23A0DB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2732" y="2725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石川</a:t>
              </a:r>
            </a:p>
          </p:txBody>
        </p:sp>
        <p:sp>
          <p:nvSpPr>
            <p:cNvPr id="14533" name="Text Box 197">
              <a:extLst>
                <a:ext uri="{FF2B5EF4-FFF2-40B4-BE49-F238E27FC236}">
                  <a16:creationId xmlns:a16="http://schemas.microsoft.com/office/drawing/2014/main" id="{5F7A948D-2D51-4DAB-9540-4B2390777305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90" y="2635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新潟</a:t>
              </a:r>
            </a:p>
          </p:txBody>
        </p:sp>
        <p:sp>
          <p:nvSpPr>
            <p:cNvPr id="14534" name="Text Box 198">
              <a:extLst>
                <a:ext uri="{FF2B5EF4-FFF2-40B4-BE49-F238E27FC236}">
                  <a16:creationId xmlns:a16="http://schemas.microsoft.com/office/drawing/2014/main" id="{8F692425-086E-46A8-BB63-958BD334C49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415" y="3090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埼玉</a:t>
              </a:r>
            </a:p>
          </p:txBody>
        </p:sp>
        <p:sp>
          <p:nvSpPr>
            <p:cNvPr id="14535" name="Text Box 199">
              <a:extLst>
                <a:ext uri="{FF2B5EF4-FFF2-40B4-BE49-F238E27FC236}">
                  <a16:creationId xmlns:a16="http://schemas.microsoft.com/office/drawing/2014/main" id="{799F2A71-603C-4C2A-958C-9835C0CAC95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10" y="3067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茨城</a:t>
              </a:r>
            </a:p>
          </p:txBody>
        </p:sp>
        <p:sp>
          <p:nvSpPr>
            <p:cNvPr id="14536" name="Text Box 200">
              <a:extLst>
                <a:ext uri="{FF2B5EF4-FFF2-40B4-BE49-F238E27FC236}">
                  <a16:creationId xmlns:a16="http://schemas.microsoft.com/office/drawing/2014/main" id="{FC53D4FF-1791-4DC1-802C-E7DA3C996FC4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782" y="2697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福島</a:t>
              </a:r>
            </a:p>
          </p:txBody>
        </p:sp>
        <p:sp>
          <p:nvSpPr>
            <p:cNvPr id="14537" name="Text Box 201">
              <a:extLst>
                <a:ext uri="{FF2B5EF4-FFF2-40B4-BE49-F238E27FC236}">
                  <a16:creationId xmlns:a16="http://schemas.microsoft.com/office/drawing/2014/main" id="{3AE89A1A-E7C1-4489-8D33-E47EF430D540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69" y="2863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群馬</a:t>
              </a:r>
            </a:p>
          </p:txBody>
        </p:sp>
        <p:sp>
          <p:nvSpPr>
            <p:cNvPr id="14538" name="Text Box 202">
              <a:extLst>
                <a:ext uri="{FF2B5EF4-FFF2-40B4-BE49-F238E27FC236}">
                  <a16:creationId xmlns:a16="http://schemas.microsoft.com/office/drawing/2014/main" id="{BE567CFA-ED84-40E9-94E6-2E316630BBB9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551" y="2908"/>
              <a:ext cx="125" cy="176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eaVert"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栃木</a:t>
              </a:r>
            </a:p>
          </p:txBody>
        </p:sp>
        <p:sp>
          <p:nvSpPr>
            <p:cNvPr id="14539" name="Text Box 203">
              <a:extLst>
                <a:ext uri="{FF2B5EF4-FFF2-40B4-BE49-F238E27FC236}">
                  <a16:creationId xmlns:a16="http://schemas.microsoft.com/office/drawing/2014/main" id="{687CCCE7-53A5-4762-9986-F12AD0C7243D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213" y="2084"/>
              <a:ext cx="176" cy="125"/>
            </a:xfrm>
            <a:prstGeom prst="rect">
              <a:avLst/>
            </a:prstGeom>
            <a:gradFill rotWithShape="1">
              <a:gsLst>
                <a:gs pos="0">
                  <a:srgbClr val="FFFF00">
                    <a:alpha val="60001"/>
                  </a:srgbClr>
                </a:gs>
                <a:gs pos="100000">
                  <a:srgbClr val="FFFF00">
                    <a:gamma/>
                    <a:shade val="76078"/>
                    <a:invGamma/>
                  </a:srgbClr>
                </a:gs>
              </a:gsLst>
              <a:lin ang="5400000" scaled="1"/>
            </a:gradFill>
            <a:ln w="3175">
              <a:solidFill>
                <a:srgbClr val="CC9900"/>
              </a:solidFill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lIns="36000" tIns="36000" rIns="36000" bIns="36000" anchor="ctr">
              <a:spAutoFit/>
            </a:bodyPr>
            <a:lstStyle/>
            <a:p>
              <a:pPr algn="ctr"/>
              <a:r>
                <a:rPr lang="ja-JP" altLang="en-US" sz="800" b="1">
                  <a:ea typeface="メイリオ" panose="020B0604030504040204" pitchFamily="50" charset="-128"/>
                </a:rPr>
                <a:t>岩手</a:t>
              </a:r>
            </a:p>
          </p:txBody>
        </p:sp>
      </p:grpSp>
      <p:grpSp>
        <p:nvGrpSpPr>
          <p:cNvPr id="156" name="グループ化 108">
            <a:extLst>
              <a:ext uri="{FF2B5EF4-FFF2-40B4-BE49-F238E27FC236}">
                <a16:creationId xmlns:a16="http://schemas.microsoft.com/office/drawing/2014/main" id="{021AE6C1-7897-40F3-99AA-06C1D9A8A910}"/>
              </a:ext>
            </a:extLst>
          </p:cNvPr>
          <p:cNvGrpSpPr>
            <a:grpSpLocks/>
          </p:cNvGrpSpPr>
          <p:nvPr/>
        </p:nvGrpSpPr>
        <p:grpSpPr bwMode="auto">
          <a:xfrm>
            <a:off x="1066186" y="3330004"/>
            <a:ext cx="1098058" cy="1284841"/>
            <a:chOff x="-1981200" y="482600"/>
            <a:chExt cx="4927600" cy="5765800"/>
          </a:xfrm>
        </p:grpSpPr>
        <p:sp>
          <p:nvSpPr>
            <p:cNvPr id="157" name="フリーフォーム 109">
              <a:extLst>
                <a:ext uri="{FF2B5EF4-FFF2-40B4-BE49-F238E27FC236}">
                  <a16:creationId xmlns:a16="http://schemas.microsoft.com/office/drawing/2014/main" id="{50DA9AEE-D060-40DB-A1C7-8C1A123E5BF0}"/>
                </a:ext>
              </a:extLst>
            </p:cNvPr>
            <p:cNvSpPr>
              <a:spLocks/>
            </p:cNvSpPr>
            <p:nvPr/>
          </p:nvSpPr>
          <p:spPr bwMode="auto">
            <a:xfrm>
              <a:off x="-1981200" y="4356100"/>
              <a:ext cx="1435100" cy="1892300"/>
            </a:xfrm>
            <a:custGeom>
              <a:avLst/>
              <a:gdLst>
                <a:gd name="T0" fmla="*/ 1219200 w 1435100"/>
                <a:gd name="T1" fmla="*/ 50800 h 1892300"/>
                <a:gd name="T2" fmla="*/ 1079500 w 1435100"/>
                <a:gd name="T3" fmla="*/ 266700 h 1892300"/>
                <a:gd name="T4" fmla="*/ 812800 w 1435100"/>
                <a:gd name="T5" fmla="*/ 558800 h 1892300"/>
                <a:gd name="T6" fmla="*/ 647700 w 1435100"/>
                <a:gd name="T7" fmla="*/ 381000 h 1892300"/>
                <a:gd name="T8" fmla="*/ 469900 w 1435100"/>
                <a:gd name="T9" fmla="*/ 381000 h 1892300"/>
                <a:gd name="T10" fmla="*/ 469900 w 1435100"/>
                <a:gd name="T11" fmla="*/ 571500 h 1892300"/>
                <a:gd name="T12" fmla="*/ 685800 w 1435100"/>
                <a:gd name="T13" fmla="*/ 647700 h 1892300"/>
                <a:gd name="T14" fmla="*/ 558800 w 1435100"/>
                <a:gd name="T15" fmla="*/ 838200 h 1892300"/>
                <a:gd name="T16" fmla="*/ 317500 w 1435100"/>
                <a:gd name="T17" fmla="*/ 939800 h 1892300"/>
                <a:gd name="T18" fmla="*/ 241300 w 1435100"/>
                <a:gd name="T19" fmla="*/ 1054100 h 1892300"/>
                <a:gd name="T20" fmla="*/ 241300 w 1435100"/>
                <a:gd name="T21" fmla="*/ 1054100 h 1892300"/>
                <a:gd name="T22" fmla="*/ 203200 w 1435100"/>
                <a:gd name="T23" fmla="*/ 1308100 h 1892300"/>
                <a:gd name="T24" fmla="*/ 139700 w 1435100"/>
                <a:gd name="T25" fmla="*/ 1447800 h 1892300"/>
                <a:gd name="T26" fmla="*/ 0 w 1435100"/>
                <a:gd name="T27" fmla="*/ 1498600 h 1892300"/>
                <a:gd name="T28" fmla="*/ 50800 w 1435100"/>
                <a:gd name="T29" fmla="*/ 1892300 h 1892300"/>
                <a:gd name="T30" fmla="*/ 342900 w 1435100"/>
                <a:gd name="T31" fmla="*/ 1701800 h 1892300"/>
                <a:gd name="T32" fmla="*/ 266700 w 1435100"/>
                <a:gd name="T33" fmla="*/ 1587500 h 1892300"/>
                <a:gd name="T34" fmla="*/ 368300 w 1435100"/>
                <a:gd name="T35" fmla="*/ 1308100 h 1892300"/>
                <a:gd name="T36" fmla="*/ 508000 w 1435100"/>
                <a:gd name="T37" fmla="*/ 1308100 h 1892300"/>
                <a:gd name="T38" fmla="*/ 419100 w 1435100"/>
                <a:gd name="T39" fmla="*/ 1028700 h 1892300"/>
                <a:gd name="T40" fmla="*/ 596900 w 1435100"/>
                <a:gd name="T41" fmla="*/ 965200 h 1892300"/>
                <a:gd name="T42" fmla="*/ 800100 w 1435100"/>
                <a:gd name="T43" fmla="*/ 800100 h 1892300"/>
                <a:gd name="T44" fmla="*/ 990600 w 1435100"/>
                <a:gd name="T45" fmla="*/ 762000 h 1892300"/>
                <a:gd name="T46" fmla="*/ 1054100 w 1435100"/>
                <a:gd name="T47" fmla="*/ 584200 h 1892300"/>
                <a:gd name="T48" fmla="*/ 1257300 w 1435100"/>
                <a:gd name="T49" fmla="*/ 584200 h 1892300"/>
                <a:gd name="T50" fmla="*/ 1435100 w 1435100"/>
                <a:gd name="T51" fmla="*/ 228600 h 1892300"/>
                <a:gd name="T52" fmla="*/ 1308100 w 1435100"/>
                <a:gd name="T53" fmla="*/ 0 h 1892300"/>
                <a:gd name="T54" fmla="*/ 1219200 w 1435100"/>
                <a:gd name="T55" fmla="*/ 50800 h 189230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1435100" h="1892300">
                  <a:moveTo>
                    <a:pt x="1219200" y="50800"/>
                  </a:moveTo>
                  <a:lnTo>
                    <a:pt x="1079500" y="266700"/>
                  </a:lnTo>
                  <a:lnTo>
                    <a:pt x="812800" y="558800"/>
                  </a:lnTo>
                  <a:lnTo>
                    <a:pt x="647700" y="381000"/>
                  </a:lnTo>
                  <a:lnTo>
                    <a:pt x="469900" y="381000"/>
                  </a:lnTo>
                  <a:lnTo>
                    <a:pt x="469900" y="571500"/>
                  </a:lnTo>
                  <a:lnTo>
                    <a:pt x="685800" y="647700"/>
                  </a:lnTo>
                  <a:lnTo>
                    <a:pt x="558800" y="838200"/>
                  </a:lnTo>
                  <a:lnTo>
                    <a:pt x="317500" y="939800"/>
                  </a:lnTo>
                  <a:lnTo>
                    <a:pt x="241300" y="1054100"/>
                  </a:lnTo>
                  <a:lnTo>
                    <a:pt x="203200" y="1308100"/>
                  </a:lnTo>
                  <a:lnTo>
                    <a:pt x="139700" y="1447800"/>
                  </a:lnTo>
                  <a:lnTo>
                    <a:pt x="0" y="1498600"/>
                  </a:lnTo>
                  <a:lnTo>
                    <a:pt x="50800" y="1892300"/>
                  </a:lnTo>
                  <a:lnTo>
                    <a:pt x="342900" y="1701800"/>
                  </a:lnTo>
                  <a:lnTo>
                    <a:pt x="266700" y="1587500"/>
                  </a:lnTo>
                  <a:lnTo>
                    <a:pt x="368300" y="1308100"/>
                  </a:lnTo>
                  <a:lnTo>
                    <a:pt x="508000" y="1308100"/>
                  </a:lnTo>
                  <a:lnTo>
                    <a:pt x="419100" y="1028700"/>
                  </a:lnTo>
                  <a:lnTo>
                    <a:pt x="596900" y="965200"/>
                  </a:lnTo>
                  <a:lnTo>
                    <a:pt x="800100" y="800100"/>
                  </a:lnTo>
                  <a:lnTo>
                    <a:pt x="990600" y="762000"/>
                  </a:lnTo>
                  <a:lnTo>
                    <a:pt x="1054100" y="584200"/>
                  </a:lnTo>
                  <a:lnTo>
                    <a:pt x="1257300" y="584200"/>
                  </a:lnTo>
                  <a:lnTo>
                    <a:pt x="1435100" y="228600"/>
                  </a:lnTo>
                  <a:lnTo>
                    <a:pt x="1308100" y="0"/>
                  </a:lnTo>
                  <a:lnTo>
                    <a:pt x="1219200" y="5080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58" name="フリーフォーム 110">
              <a:extLst>
                <a:ext uri="{FF2B5EF4-FFF2-40B4-BE49-F238E27FC236}">
                  <a16:creationId xmlns:a16="http://schemas.microsoft.com/office/drawing/2014/main" id="{C8B8DE4D-73F5-468A-A564-59ED46004CC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8400" y="609600"/>
              <a:ext cx="914400" cy="863600"/>
            </a:xfrm>
            <a:custGeom>
              <a:avLst/>
              <a:gdLst>
                <a:gd name="T0" fmla="*/ 914400 w 914400"/>
                <a:gd name="T1" fmla="*/ 0 h 863600"/>
                <a:gd name="T2" fmla="*/ 635000 w 914400"/>
                <a:gd name="T3" fmla="*/ 165100 h 863600"/>
                <a:gd name="T4" fmla="*/ 203200 w 914400"/>
                <a:gd name="T5" fmla="*/ 381000 h 863600"/>
                <a:gd name="T6" fmla="*/ 101600 w 914400"/>
                <a:gd name="T7" fmla="*/ 482600 h 863600"/>
                <a:gd name="T8" fmla="*/ 0 w 914400"/>
                <a:gd name="T9" fmla="*/ 546100 h 863600"/>
                <a:gd name="T10" fmla="*/ 101600 w 914400"/>
                <a:gd name="T11" fmla="*/ 685800 h 863600"/>
                <a:gd name="T12" fmla="*/ 165100 w 914400"/>
                <a:gd name="T13" fmla="*/ 825500 h 863600"/>
                <a:gd name="T14" fmla="*/ 330200 w 914400"/>
                <a:gd name="T15" fmla="*/ 863600 h 863600"/>
                <a:gd name="T16" fmla="*/ 304800 w 914400"/>
                <a:gd name="T17" fmla="*/ 685800 h 863600"/>
                <a:gd name="T18" fmla="*/ 558800 w 914400"/>
                <a:gd name="T19" fmla="*/ 647700 h 863600"/>
                <a:gd name="T20" fmla="*/ 533400 w 914400"/>
                <a:gd name="T21" fmla="*/ 495300 h 863600"/>
                <a:gd name="T22" fmla="*/ 774700 w 914400"/>
                <a:gd name="T23" fmla="*/ 393700 h 863600"/>
                <a:gd name="T24" fmla="*/ 914400 w 914400"/>
                <a:gd name="T25" fmla="*/ 165100 h 863600"/>
                <a:gd name="T26" fmla="*/ 914400 w 914400"/>
                <a:gd name="T27" fmla="*/ 0 h 863600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914400" h="863600">
                  <a:moveTo>
                    <a:pt x="914400" y="0"/>
                  </a:moveTo>
                  <a:lnTo>
                    <a:pt x="635000" y="165100"/>
                  </a:lnTo>
                  <a:lnTo>
                    <a:pt x="203200" y="381000"/>
                  </a:lnTo>
                  <a:lnTo>
                    <a:pt x="101600" y="482600"/>
                  </a:lnTo>
                  <a:lnTo>
                    <a:pt x="0" y="546100"/>
                  </a:lnTo>
                  <a:lnTo>
                    <a:pt x="101600" y="685800"/>
                  </a:lnTo>
                  <a:lnTo>
                    <a:pt x="165100" y="825500"/>
                  </a:lnTo>
                  <a:lnTo>
                    <a:pt x="330200" y="863600"/>
                  </a:lnTo>
                  <a:lnTo>
                    <a:pt x="304800" y="685800"/>
                  </a:lnTo>
                  <a:lnTo>
                    <a:pt x="558800" y="647700"/>
                  </a:lnTo>
                  <a:lnTo>
                    <a:pt x="533400" y="495300"/>
                  </a:lnTo>
                  <a:lnTo>
                    <a:pt x="774700" y="393700"/>
                  </a:lnTo>
                  <a:lnTo>
                    <a:pt x="914400" y="165100"/>
                  </a:lnTo>
                  <a:lnTo>
                    <a:pt x="9144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59" name="フリーフォーム 111">
              <a:extLst>
                <a:ext uri="{FF2B5EF4-FFF2-40B4-BE49-F238E27FC236}">
                  <a16:creationId xmlns:a16="http://schemas.microsoft.com/office/drawing/2014/main" id="{71DEC691-A4E4-4E08-8019-BCBB8A970914}"/>
                </a:ext>
              </a:extLst>
            </p:cNvPr>
            <p:cNvSpPr>
              <a:spLocks/>
            </p:cNvSpPr>
            <p:nvPr/>
          </p:nvSpPr>
          <p:spPr bwMode="auto">
            <a:xfrm>
              <a:off x="533400" y="1968500"/>
              <a:ext cx="330200" cy="596900"/>
            </a:xfrm>
            <a:custGeom>
              <a:avLst/>
              <a:gdLst>
                <a:gd name="T0" fmla="*/ 203200 w 330200"/>
                <a:gd name="T1" fmla="*/ 0 h 596900"/>
                <a:gd name="T2" fmla="*/ 63500 w 330200"/>
                <a:gd name="T3" fmla="*/ 25400 h 596900"/>
                <a:gd name="T4" fmla="*/ 76200 w 330200"/>
                <a:gd name="T5" fmla="*/ 228600 h 596900"/>
                <a:gd name="T6" fmla="*/ 0 w 330200"/>
                <a:gd name="T7" fmla="*/ 393700 h 596900"/>
                <a:gd name="T8" fmla="*/ 177800 w 330200"/>
                <a:gd name="T9" fmla="*/ 596900 h 596900"/>
                <a:gd name="T10" fmla="*/ 254000 w 330200"/>
                <a:gd name="T11" fmla="*/ 546100 h 596900"/>
                <a:gd name="T12" fmla="*/ 330200 w 330200"/>
                <a:gd name="T13" fmla="*/ 330200 h 596900"/>
                <a:gd name="T14" fmla="*/ 228600 w 330200"/>
                <a:gd name="T15" fmla="*/ 203200 h 596900"/>
                <a:gd name="T16" fmla="*/ 203200 w 330200"/>
                <a:gd name="T17" fmla="*/ 0 h 59690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30200" h="596900">
                  <a:moveTo>
                    <a:pt x="203200" y="0"/>
                  </a:moveTo>
                  <a:lnTo>
                    <a:pt x="63500" y="25400"/>
                  </a:lnTo>
                  <a:lnTo>
                    <a:pt x="76200" y="228600"/>
                  </a:lnTo>
                  <a:lnTo>
                    <a:pt x="0" y="393700"/>
                  </a:lnTo>
                  <a:lnTo>
                    <a:pt x="177800" y="596900"/>
                  </a:lnTo>
                  <a:lnTo>
                    <a:pt x="254000" y="546100"/>
                  </a:lnTo>
                  <a:lnTo>
                    <a:pt x="330200" y="330200"/>
                  </a:lnTo>
                  <a:lnTo>
                    <a:pt x="228600" y="203200"/>
                  </a:lnTo>
                  <a:lnTo>
                    <a:pt x="2032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60" name="フリーフォーム 112">
              <a:extLst>
                <a:ext uri="{FF2B5EF4-FFF2-40B4-BE49-F238E27FC236}">
                  <a16:creationId xmlns:a16="http://schemas.microsoft.com/office/drawing/2014/main" id="{58D36C51-FA9F-4EA1-ADDD-91BA92ADC55D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1700" y="482600"/>
              <a:ext cx="215900" cy="368300"/>
            </a:xfrm>
            <a:custGeom>
              <a:avLst/>
              <a:gdLst>
                <a:gd name="T0" fmla="*/ 50800 w 215900"/>
                <a:gd name="T1" fmla="*/ 0 h 368300"/>
                <a:gd name="T2" fmla="*/ 0 w 215900"/>
                <a:gd name="T3" fmla="*/ 152400 h 368300"/>
                <a:gd name="T4" fmla="*/ 101600 w 215900"/>
                <a:gd name="T5" fmla="*/ 368300 h 368300"/>
                <a:gd name="T6" fmla="*/ 215900 w 215900"/>
                <a:gd name="T7" fmla="*/ 215900 h 368300"/>
                <a:gd name="T8" fmla="*/ 50800 w 215900"/>
                <a:gd name="T9" fmla="*/ 0 h 3683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15900" h="368300">
                  <a:moveTo>
                    <a:pt x="50800" y="0"/>
                  </a:moveTo>
                  <a:lnTo>
                    <a:pt x="0" y="152400"/>
                  </a:lnTo>
                  <a:lnTo>
                    <a:pt x="101600" y="368300"/>
                  </a:lnTo>
                  <a:lnTo>
                    <a:pt x="215900" y="215900"/>
                  </a:lnTo>
                  <a:lnTo>
                    <a:pt x="508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61" name="フリーフォーム 113">
              <a:extLst>
                <a:ext uri="{FF2B5EF4-FFF2-40B4-BE49-F238E27FC236}">
                  <a16:creationId xmlns:a16="http://schemas.microsoft.com/office/drawing/2014/main" id="{D2EEA657-F8D0-4310-89F7-6AE54754B2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9700" y="825500"/>
              <a:ext cx="266700" cy="203200"/>
            </a:xfrm>
            <a:custGeom>
              <a:avLst/>
              <a:gdLst>
                <a:gd name="T0" fmla="*/ 266700 w 266700"/>
                <a:gd name="T1" fmla="*/ 0 h 203200"/>
                <a:gd name="T2" fmla="*/ 0 w 266700"/>
                <a:gd name="T3" fmla="*/ 152400 h 203200"/>
                <a:gd name="T4" fmla="*/ 114300 w 266700"/>
                <a:gd name="T5" fmla="*/ 203200 h 203200"/>
                <a:gd name="T6" fmla="*/ 190500 w 266700"/>
                <a:gd name="T7" fmla="*/ 127000 h 203200"/>
                <a:gd name="T8" fmla="*/ 266700 w 266700"/>
                <a:gd name="T9" fmla="*/ 0 h 2032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66700" h="203200">
                  <a:moveTo>
                    <a:pt x="266700" y="0"/>
                  </a:moveTo>
                  <a:lnTo>
                    <a:pt x="0" y="152400"/>
                  </a:lnTo>
                  <a:lnTo>
                    <a:pt x="114300" y="203200"/>
                  </a:lnTo>
                  <a:lnTo>
                    <a:pt x="190500" y="127000"/>
                  </a:lnTo>
                  <a:lnTo>
                    <a:pt x="2667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  <p:sp>
          <p:nvSpPr>
            <p:cNvPr id="162" name="フリーフォーム 114">
              <a:extLst>
                <a:ext uri="{FF2B5EF4-FFF2-40B4-BE49-F238E27FC236}">
                  <a16:creationId xmlns:a16="http://schemas.microsoft.com/office/drawing/2014/main" id="{5F9E805C-7DB1-43C8-B7EC-879E5370D0C2}"/>
                </a:ext>
              </a:extLst>
            </p:cNvPr>
            <p:cNvSpPr>
              <a:spLocks/>
            </p:cNvSpPr>
            <p:nvPr/>
          </p:nvSpPr>
          <p:spPr bwMode="auto">
            <a:xfrm>
              <a:off x="-203200" y="3009900"/>
              <a:ext cx="381000" cy="304800"/>
            </a:xfrm>
            <a:custGeom>
              <a:avLst/>
              <a:gdLst>
                <a:gd name="T0" fmla="*/ 381000 w 381000"/>
                <a:gd name="T1" fmla="*/ 0 h 304800"/>
                <a:gd name="T2" fmla="*/ 0 w 381000"/>
                <a:gd name="T3" fmla="*/ 190500 h 304800"/>
                <a:gd name="T4" fmla="*/ 177800 w 381000"/>
                <a:gd name="T5" fmla="*/ 304800 h 304800"/>
                <a:gd name="T6" fmla="*/ 381000 w 381000"/>
                <a:gd name="T7" fmla="*/ 0 h 304800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381000" h="304800">
                  <a:moveTo>
                    <a:pt x="381000" y="0"/>
                  </a:moveTo>
                  <a:lnTo>
                    <a:pt x="0" y="190500"/>
                  </a:lnTo>
                  <a:lnTo>
                    <a:pt x="177800" y="304800"/>
                  </a:lnTo>
                  <a:lnTo>
                    <a:pt x="3810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 w="6350" cap="flat">
              <a:prstDash val="sysDot"/>
              <a:round/>
              <a:headEnd/>
              <a:tailEnd/>
            </a:ln>
            <a:effectLst/>
            <a:scene3d>
              <a:camera prst="legacyObliqueTopRight"/>
              <a:lightRig rig="legacyFlat2" dir="t"/>
            </a:scene3d>
            <a:sp3d extrusionH="176200" prstMaterial="legacyPlastic">
              <a:bevelT w="13500" h="13500" prst="angle"/>
              <a:bevelB w="13500" h="13500" prst="angle"/>
              <a:extrusionClr>
                <a:schemeClr val="folHlink"/>
              </a:extrusionClr>
              <a:contourClr>
                <a:schemeClr val="folHlink"/>
              </a:contourClr>
            </a:sp3d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flatTx/>
            </a:bodyPr>
            <a:lstStyle/>
            <a:p>
              <a:endParaRPr lang="ja-JP" altLang="en-US"/>
            </a:p>
          </p:txBody>
        </p:sp>
      </p:grpSp>
      <p:grpSp>
        <p:nvGrpSpPr>
          <p:cNvPr id="163" name="グループ化 108">
            <a:extLst>
              <a:ext uri="{FF2B5EF4-FFF2-40B4-BE49-F238E27FC236}">
                <a16:creationId xmlns:a16="http://schemas.microsoft.com/office/drawing/2014/main" id="{36673BE2-3143-433B-9D7A-94E95C405561}"/>
              </a:ext>
            </a:extLst>
          </p:cNvPr>
          <p:cNvGrpSpPr>
            <a:grpSpLocks/>
          </p:cNvGrpSpPr>
          <p:nvPr/>
        </p:nvGrpSpPr>
        <p:grpSpPr bwMode="auto">
          <a:xfrm>
            <a:off x="1066186" y="3330004"/>
            <a:ext cx="1098058" cy="1284841"/>
            <a:chOff x="-1981200" y="482600"/>
            <a:chExt cx="4927600" cy="5765800"/>
          </a:xfrm>
        </p:grpSpPr>
        <p:sp>
          <p:nvSpPr>
            <p:cNvPr id="164" name="フリーフォーム 109">
              <a:extLst>
                <a:ext uri="{FF2B5EF4-FFF2-40B4-BE49-F238E27FC236}">
                  <a16:creationId xmlns:a16="http://schemas.microsoft.com/office/drawing/2014/main" id="{E53B3592-869E-417A-BA25-B46B6933A94B}"/>
                </a:ext>
              </a:extLst>
            </p:cNvPr>
            <p:cNvSpPr>
              <a:spLocks/>
            </p:cNvSpPr>
            <p:nvPr/>
          </p:nvSpPr>
          <p:spPr bwMode="auto">
            <a:xfrm>
              <a:off x="-1981200" y="4356100"/>
              <a:ext cx="1435100" cy="1892300"/>
            </a:xfrm>
            <a:custGeom>
              <a:avLst/>
              <a:gdLst>
                <a:gd name="T0" fmla="*/ 1219200 w 1435100"/>
                <a:gd name="T1" fmla="*/ 50800 h 1892300"/>
                <a:gd name="T2" fmla="*/ 1079500 w 1435100"/>
                <a:gd name="T3" fmla="*/ 266700 h 1892300"/>
                <a:gd name="T4" fmla="*/ 812800 w 1435100"/>
                <a:gd name="T5" fmla="*/ 558800 h 1892300"/>
                <a:gd name="T6" fmla="*/ 647700 w 1435100"/>
                <a:gd name="T7" fmla="*/ 381000 h 1892300"/>
                <a:gd name="T8" fmla="*/ 469900 w 1435100"/>
                <a:gd name="T9" fmla="*/ 381000 h 1892300"/>
                <a:gd name="T10" fmla="*/ 469900 w 1435100"/>
                <a:gd name="T11" fmla="*/ 571500 h 1892300"/>
                <a:gd name="T12" fmla="*/ 685800 w 1435100"/>
                <a:gd name="T13" fmla="*/ 647700 h 1892300"/>
                <a:gd name="T14" fmla="*/ 558800 w 1435100"/>
                <a:gd name="T15" fmla="*/ 838200 h 1892300"/>
                <a:gd name="T16" fmla="*/ 317500 w 1435100"/>
                <a:gd name="T17" fmla="*/ 939800 h 1892300"/>
                <a:gd name="T18" fmla="*/ 241300 w 1435100"/>
                <a:gd name="T19" fmla="*/ 1054100 h 1892300"/>
                <a:gd name="T20" fmla="*/ 241300 w 1435100"/>
                <a:gd name="T21" fmla="*/ 1054100 h 1892300"/>
                <a:gd name="T22" fmla="*/ 203200 w 1435100"/>
                <a:gd name="T23" fmla="*/ 1308100 h 1892300"/>
                <a:gd name="T24" fmla="*/ 139700 w 1435100"/>
                <a:gd name="T25" fmla="*/ 1447800 h 1892300"/>
                <a:gd name="T26" fmla="*/ 0 w 1435100"/>
                <a:gd name="T27" fmla="*/ 1498600 h 1892300"/>
                <a:gd name="T28" fmla="*/ 50800 w 1435100"/>
                <a:gd name="T29" fmla="*/ 1892300 h 1892300"/>
                <a:gd name="T30" fmla="*/ 342900 w 1435100"/>
                <a:gd name="T31" fmla="*/ 1701800 h 1892300"/>
                <a:gd name="T32" fmla="*/ 266700 w 1435100"/>
                <a:gd name="T33" fmla="*/ 1587500 h 1892300"/>
                <a:gd name="T34" fmla="*/ 368300 w 1435100"/>
                <a:gd name="T35" fmla="*/ 1308100 h 1892300"/>
                <a:gd name="T36" fmla="*/ 508000 w 1435100"/>
                <a:gd name="T37" fmla="*/ 1308100 h 1892300"/>
                <a:gd name="T38" fmla="*/ 419100 w 1435100"/>
                <a:gd name="T39" fmla="*/ 1028700 h 1892300"/>
                <a:gd name="T40" fmla="*/ 596900 w 1435100"/>
                <a:gd name="T41" fmla="*/ 965200 h 1892300"/>
                <a:gd name="T42" fmla="*/ 800100 w 1435100"/>
                <a:gd name="T43" fmla="*/ 800100 h 1892300"/>
                <a:gd name="T44" fmla="*/ 990600 w 1435100"/>
                <a:gd name="T45" fmla="*/ 762000 h 1892300"/>
                <a:gd name="T46" fmla="*/ 1054100 w 1435100"/>
                <a:gd name="T47" fmla="*/ 584200 h 1892300"/>
                <a:gd name="T48" fmla="*/ 1257300 w 1435100"/>
                <a:gd name="T49" fmla="*/ 584200 h 1892300"/>
                <a:gd name="T50" fmla="*/ 1435100 w 1435100"/>
                <a:gd name="T51" fmla="*/ 228600 h 1892300"/>
                <a:gd name="T52" fmla="*/ 1308100 w 1435100"/>
                <a:gd name="T53" fmla="*/ 0 h 1892300"/>
                <a:gd name="T54" fmla="*/ 1219200 w 1435100"/>
                <a:gd name="T55" fmla="*/ 50800 h 1892300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  <a:gd name="T63" fmla="*/ 0 60000 65536"/>
                <a:gd name="T64" fmla="*/ 0 60000 65536"/>
                <a:gd name="T65" fmla="*/ 0 60000 65536"/>
                <a:gd name="T66" fmla="*/ 0 60000 65536"/>
                <a:gd name="T67" fmla="*/ 0 60000 65536"/>
                <a:gd name="T68" fmla="*/ 0 60000 65536"/>
                <a:gd name="T69" fmla="*/ 0 60000 65536"/>
                <a:gd name="T70" fmla="*/ 0 60000 65536"/>
                <a:gd name="T71" fmla="*/ 0 60000 65536"/>
                <a:gd name="T72" fmla="*/ 0 60000 65536"/>
                <a:gd name="T73" fmla="*/ 0 60000 65536"/>
                <a:gd name="T74" fmla="*/ 0 60000 65536"/>
                <a:gd name="T75" fmla="*/ 0 60000 65536"/>
                <a:gd name="T76" fmla="*/ 0 60000 65536"/>
                <a:gd name="T77" fmla="*/ 0 60000 65536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</a:gdLst>
              <a:ahLst/>
              <a:cxnLst>
                <a:cxn ang="T56">
                  <a:pos x="T0" y="T1"/>
                </a:cxn>
                <a:cxn ang="T57">
                  <a:pos x="T2" y="T3"/>
                </a:cxn>
                <a:cxn ang="T58">
                  <a:pos x="T4" y="T5"/>
                </a:cxn>
                <a:cxn ang="T59">
                  <a:pos x="T6" y="T7"/>
                </a:cxn>
                <a:cxn ang="T60">
                  <a:pos x="T8" y="T9"/>
                </a:cxn>
                <a:cxn ang="T61">
                  <a:pos x="T10" y="T11"/>
                </a:cxn>
                <a:cxn ang="T62">
                  <a:pos x="T12" y="T13"/>
                </a:cxn>
                <a:cxn ang="T63">
                  <a:pos x="T14" y="T15"/>
                </a:cxn>
                <a:cxn ang="T64">
                  <a:pos x="T16" y="T17"/>
                </a:cxn>
                <a:cxn ang="T65">
                  <a:pos x="T18" y="T19"/>
                </a:cxn>
                <a:cxn ang="T66">
                  <a:pos x="T20" y="T21"/>
                </a:cxn>
                <a:cxn ang="T67">
                  <a:pos x="T22" y="T23"/>
                </a:cxn>
                <a:cxn ang="T68">
                  <a:pos x="T24" y="T25"/>
                </a:cxn>
                <a:cxn ang="T69">
                  <a:pos x="T26" y="T27"/>
                </a:cxn>
                <a:cxn ang="T70">
                  <a:pos x="T28" y="T29"/>
                </a:cxn>
                <a:cxn ang="T71">
                  <a:pos x="T30" y="T31"/>
                </a:cxn>
                <a:cxn ang="T72">
                  <a:pos x="T32" y="T33"/>
                </a:cxn>
                <a:cxn ang="T73">
                  <a:pos x="T34" y="T35"/>
                </a:cxn>
                <a:cxn ang="T74">
                  <a:pos x="T36" y="T37"/>
                </a:cxn>
                <a:cxn ang="T75">
                  <a:pos x="T38" y="T39"/>
                </a:cxn>
                <a:cxn ang="T76">
                  <a:pos x="T40" y="T41"/>
                </a:cxn>
                <a:cxn ang="T77">
                  <a:pos x="T42" y="T43"/>
                </a:cxn>
                <a:cxn ang="T78">
                  <a:pos x="T44" y="T45"/>
                </a:cxn>
                <a:cxn ang="T79">
                  <a:pos x="T46" y="T47"/>
                </a:cxn>
                <a:cxn ang="T80">
                  <a:pos x="T48" y="T49"/>
                </a:cxn>
                <a:cxn ang="T81">
                  <a:pos x="T50" y="T51"/>
                </a:cxn>
                <a:cxn ang="T82">
                  <a:pos x="T52" y="T53"/>
                </a:cxn>
                <a:cxn ang="T83">
                  <a:pos x="T54" y="T55"/>
                </a:cxn>
              </a:cxnLst>
              <a:rect l="0" t="0" r="r" b="b"/>
              <a:pathLst>
                <a:path w="1435100" h="1892300">
                  <a:moveTo>
                    <a:pt x="1219200" y="50800"/>
                  </a:moveTo>
                  <a:lnTo>
                    <a:pt x="1079500" y="266700"/>
                  </a:lnTo>
                  <a:lnTo>
                    <a:pt x="812800" y="558800"/>
                  </a:lnTo>
                  <a:lnTo>
                    <a:pt x="647700" y="381000"/>
                  </a:lnTo>
                  <a:lnTo>
                    <a:pt x="469900" y="381000"/>
                  </a:lnTo>
                  <a:lnTo>
                    <a:pt x="469900" y="571500"/>
                  </a:lnTo>
                  <a:lnTo>
                    <a:pt x="685800" y="647700"/>
                  </a:lnTo>
                  <a:lnTo>
                    <a:pt x="558800" y="838200"/>
                  </a:lnTo>
                  <a:lnTo>
                    <a:pt x="317500" y="939800"/>
                  </a:lnTo>
                  <a:lnTo>
                    <a:pt x="241300" y="1054100"/>
                  </a:lnTo>
                  <a:lnTo>
                    <a:pt x="203200" y="1308100"/>
                  </a:lnTo>
                  <a:lnTo>
                    <a:pt x="139700" y="1447800"/>
                  </a:lnTo>
                  <a:lnTo>
                    <a:pt x="0" y="1498600"/>
                  </a:lnTo>
                  <a:lnTo>
                    <a:pt x="50800" y="1892300"/>
                  </a:lnTo>
                  <a:lnTo>
                    <a:pt x="342900" y="1701800"/>
                  </a:lnTo>
                  <a:lnTo>
                    <a:pt x="266700" y="1587500"/>
                  </a:lnTo>
                  <a:lnTo>
                    <a:pt x="368300" y="1308100"/>
                  </a:lnTo>
                  <a:lnTo>
                    <a:pt x="508000" y="1308100"/>
                  </a:lnTo>
                  <a:lnTo>
                    <a:pt x="419100" y="1028700"/>
                  </a:lnTo>
                  <a:lnTo>
                    <a:pt x="596900" y="965200"/>
                  </a:lnTo>
                  <a:lnTo>
                    <a:pt x="800100" y="800100"/>
                  </a:lnTo>
                  <a:lnTo>
                    <a:pt x="990600" y="762000"/>
                  </a:lnTo>
                  <a:lnTo>
                    <a:pt x="1054100" y="584200"/>
                  </a:lnTo>
                  <a:lnTo>
                    <a:pt x="1257300" y="584200"/>
                  </a:lnTo>
                  <a:lnTo>
                    <a:pt x="1435100" y="228600"/>
                  </a:lnTo>
                  <a:lnTo>
                    <a:pt x="1308100" y="0"/>
                  </a:lnTo>
                  <a:lnTo>
                    <a:pt x="1219200" y="5080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5" name="フリーフォーム 110">
              <a:extLst>
                <a:ext uri="{FF2B5EF4-FFF2-40B4-BE49-F238E27FC236}">
                  <a16:creationId xmlns:a16="http://schemas.microsoft.com/office/drawing/2014/main" id="{62D4FFF6-B879-4B7C-BB24-FDDB2B3F7823}"/>
                </a:ext>
              </a:extLst>
            </p:cNvPr>
            <p:cNvSpPr>
              <a:spLocks/>
            </p:cNvSpPr>
            <p:nvPr/>
          </p:nvSpPr>
          <p:spPr bwMode="auto">
            <a:xfrm>
              <a:off x="1168400" y="609600"/>
              <a:ext cx="914400" cy="863600"/>
            </a:xfrm>
            <a:custGeom>
              <a:avLst/>
              <a:gdLst>
                <a:gd name="T0" fmla="*/ 914400 w 914400"/>
                <a:gd name="T1" fmla="*/ 0 h 863600"/>
                <a:gd name="T2" fmla="*/ 635000 w 914400"/>
                <a:gd name="T3" fmla="*/ 165100 h 863600"/>
                <a:gd name="T4" fmla="*/ 203200 w 914400"/>
                <a:gd name="T5" fmla="*/ 381000 h 863600"/>
                <a:gd name="T6" fmla="*/ 101600 w 914400"/>
                <a:gd name="T7" fmla="*/ 482600 h 863600"/>
                <a:gd name="T8" fmla="*/ 0 w 914400"/>
                <a:gd name="T9" fmla="*/ 546100 h 863600"/>
                <a:gd name="T10" fmla="*/ 101600 w 914400"/>
                <a:gd name="T11" fmla="*/ 685800 h 863600"/>
                <a:gd name="T12" fmla="*/ 165100 w 914400"/>
                <a:gd name="T13" fmla="*/ 825500 h 863600"/>
                <a:gd name="T14" fmla="*/ 330200 w 914400"/>
                <a:gd name="T15" fmla="*/ 863600 h 863600"/>
                <a:gd name="T16" fmla="*/ 304800 w 914400"/>
                <a:gd name="T17" fmla="*/ 685800 h 863600"/>
                <a:gd name="T18" fmla="*/ 558800 w 914400"/>
                <a:gd name="T19" fmla="*/ 647700 h 863600"/>
                <a:gd name="T20" fmla="*/ 533400 w 914400"/>
                <a:gd name="T21" fmla="*/ 495300 h 863600"/>
                <a:gd name="T22" fmla="*/ 774700 w 914400"/>
                <a:gd name="T23" fmla="*/ 393700 h 863600"/>
                <a:gd name="T24" fmla="*/ 914400 w 914400"/>
                <a:gd name="T25" fmla="*/ 165100 h 863600"/>
                <a:gd name="T26" fmla="*/ 914400 w 914400"/>
                <a:gd name="T27" fmla="*/ 0 h 863600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</a:gdLst>
              <a:ahLst/>
              <a:cxnLst>
                <a:cxn ang="T28">
                  <a:pos x="T0" y="T1"/>
                </a:cxn>
                <a:cxn ang="T29">
                  <a:pos x="T2" y="T3"/>
                </a:cxn>
                <a:cxn ang="T30">
                  <a:pos x="T4" y="T5"/>
                </a:cxn>
                <a:cxn ang="T31">
                  <a:pos x="T6" y="T7"/>
                </a:cxn>
                <a:cxn ang="T32">
                  <a:pos x="T8" y="T9"/>
                </a:cxn>
                <a:cxn ang="T33">
                  <a:pos x="T10" y="T11"/>
                </a:cxn>
                <a:cxn ang="T34">
                  <a:pos x="T12" y="T13"/>
                </a:cxn>
                <a:cxn ang="T35">
                  <a:pos x="T14" y="T15"/>
                </a:cxn>
                <a:cxn ang="T36">
                  <a:pos x="T16" y="T17"/>
                </a:cxn>
                <a:cxn ang="T37">
                  <a:pos x="T18" y="T19"/>
                </a:cxn>
                <a:cxn ang="T38">
                  <a:pos x="T20" y="T21"/>
                </a:cxn>
                <a:cxn ang="T39">
                  <a:pos x="T22" y="T23"/>
                </a:cxn>
                <a:cxn ang="T40">
                  <a:pos x="T24" y="T25"/>
                </a:cxn>
                <a:cxn ang="T41">
                  <a:pos x="T26" y="T27"/>
                </a:cxn>
              </a:cxnLst>
              <a:rect l="0" t="0" r="r" b="b"/>
              <a:pathLst>
                <a:path w="914400" h="863600">
                  <a:moveTo>
                    <a:pt x="914400" y="0"/>
                  </a:moveTo>
                  <a:lnTo>
                    <a:pt x="635000" y="165100"/>
                  </a:lnTo>
                  <a:lnTo>
                    <a:pt x="203200" y="381000"/>
                  </a:lnTo>
                  <a:lnTo>
                    <a:pt x="101600" y="482600"/>
                  </a:lnTo>
                  <a:lnTo>
                    <a:pt x="0" y="546100"/>
                  </a:lnTo>
                  <a:lnTo>
                    <a:pt x="101600" y="685800"/>
                  </a:lnTo>
                  <a:lnTo>
                    <a:pt x="165100" y="825500"/>
                  </a:lnTo>
                  <a:lnTo>
                    <a:pt x="330200" y="863600"/>
                  </a:lnTo>
                  <a:lnTo>
                    <a:pt x="304800" y="685800"/>
                  </a:lnTo>
                  <a:lnTo>
                    <a:pt x="558800" y="647700"/>
                  </a:lnTo>
                  <a:lnTo>
                    <a:pt x="533400" y="495300"/>
                  </a:lnTo>
                  <a:lnTo>
                    <a:pt x="774700" y="393700"/>
                  </a:lnTo>
                  <a:lnTo>
                    <a:pt x="914400" y="165100"/>
                  </a:lnTo>
                  <a:lnTo>
                    <a:pt x="9144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6" name="フリーフォーム 111">
              <a:extLst>
                <a:ext uri="{FF2B5EF4-FFF2-40B4-BE49-F238E27FC236}">
                  <a16:creationId xmlns:a16="http://schemas.microsoft.com/office/drawing/2014/main" id="{CEB32EF9-8961-4F9F-8C83-637799DF1BBB}"/>
                </a:ext>
              </a:extLst>
            </p:cNvPr>
            <p:cNvSpPr>
              <a:spLocks/>
            </p:cNvSpPr>
            <p:nvPr/>
          </p:nvSpPr>
          <p:spPr bwMode="auto">
            <a:xfrm>
              <a:off x="533400" y="1968500"/>
              <a:ext cx="330200" cy="596900"/>
            </a:xfrm>
            <a:custGeom>
              <a:avLst/>
              <a:gdLst>
                <a:gd name="T0" fmla="*/ 203200 w 330200"/>
                <a:gd name="T1" fmla="*/ 0 h 596900"/>
                <a:gd name="T2" fmla="*/ 63500 w 330200"/>
                <a:gd name="T3" fmla="*/ 25400 h 596900"/>
                <a:gd name="T4" fmla="*/ 76200 w 330200"/>
                <a:gd name="T5" fmla="*/ 228600 h 596900"/>
                <a:gd name="T6" fmla="*/ 0 w 330200"/>
                <a:gd name="T7" fmla="*/ 393700 h 596900"/>
                <a:gd name="T8" fmla="*/ 177800 w 330200"/>
                <a:gd name="T9" fmla="*/ 596900 h 596900"/>
                <a:gd name="T10" fmla="*/ 254000 w 330200"/>
                <a:gd name="T11" fmla="*/ 546100 h 596900"/>
                <a:gd name="T12" fmla="*/ 330200 w 330200"/>
                <a:gd name="T13" fmla="*/ 330200 h 596900"/>
                <a:gd name="T14" fmla="*/ 228600 w 330200"/>
                <a:gd name="T15" fmla="*/ 203200 h 596900"/>
                <a:gd name="T16" fmla="*/ 203200 w 330200"/>
                <a:gd name="T17" fmla="*/ 0 h 596900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330200" h="596900">
                  <a:moveTo>
                    <a:pt x="203200" y="0"/>
                  </a:moveTo>
                  <a:lnTo>
                    <a:pt x="63500" y="25400"/>
                  </a:lnTo>
                  <a:lnTo>
                    <a:pt x="76200" y="228600"/>
                  </a:lnTo>
                  <a:lnTo>
                    <a:pt x="0" y="393700"/>
                  </a:lnTo>
                  <a:lnTo>
                    <a:pt x="177800" y="596900"/>
                  </a:lnTo>
                  <a:lnTo>
                    <a:pt x="254000" y="546100"/>
                  </a:lnTo>
                  <a:lnTo>
                    <a:pt x="330200" y="330200"/>
                  </a:lnTo>
                  <a:lnTo>
                    <a:pt x="228600" y="203200"/>
                  </a:lnTo>
                  <a:lnTo>
                    <a:pt x="2032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7" name="フリーフォーム 112">
              <a:extLst>
                <a:ext uri="{FF2B5EF4-FFF2-40B4-BE49-F238E27FC236}">
                  <a16:creationId xmlns:a16="http://schemas.microsoft.com/office/drawing/2014/main" id="{E3A0B0C2-85F7-42A5-9A0B-42E5B15CEA2B}"/>
                </a:ext>
              </a:extLst>
            </p:cNvPr>
            <p:cNvSpPr>
              <a:spLocks/>
            </p:cNvSpPr>
            <p:nvPr/>
          </p:nvSpPr>
          <p:spPr bwMode="auto">
            <a:xfrm>
              <a:off x="2171700" y="482600"/>
              <a:ext cx="215900" cy="368300"/>
            </a:xfrm>
            <a:custGeom>
              <a:avLst/>
              <a:gdLst>
                <a:gd name="T0" fmla="*/ 50800 w 215900"/>
                <a:gd name="T1" fmla="*/ 0 h 368300"/>
                <a:gd name="T2" fmla="*/ 0 w 215900"/>
                <a:gd name="T3" fmla="*/ 152400 h 368300"/>
                <a:gd name="T4" fmla="*/ 101600 w 215900"/>
                <a:gd name="T5" fmla="*/ 368300 h 368300"/>
                <a:gd name="T6" fmla="*/ 215900 w 215900"/>
                <a:gd name="T7" fmla="*/ 215900 h 368300"/>
                <a:gd name="T8" fmla="*/ 50800 w 215900"/>
                <a:gd name="T9" fmla="*/ 0 h 3683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15900" h="368300">
                  <a:moveTo>
                    <a:pt x="50800" y="0"/>
                  </a:moveTo>
                  <a:lnTo>
                    <a:pt x="0" y="152400"/>
                  </a:lnTo>
                  <a:lnTo>
                    <a:pt x="101600" y="368300"/>
                  </a:lnTo>
                  <a:lnTo>
                    <a:pt x="215900" y="215900"/>
                  </a:lnTo>
                  <a:lnTo>
                    <a:pt x="508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8" name="フリーフォーム 113">
              <a:extLst>
                <a:ext uri="{FF2B5EF4-FFF2-40B4-BE49-F238E27FC236}">
                  <a16:creationId xmlns:a16="http://schemas.microsoft.com/office/drawing/2014/main" id="{2BF1B7F2-88D2-4F8A-937A-265478376746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9700" y="825500"/>
              <a:ext cx="266700" cy="203200"/>
            </a:xfrm>
            <a:custGeom>
              <a:avLst/>
              <a:gdLst>
                <a:gd name="T0" fmla="*/ 266700 w 266700"/>
                <a:gd name="T1" fmla="*/ 0 h 203200"/>
                <a:gd name="T2" fmla="*/ 0 w 266700"/>
                <a:gd name="T3" fmla="*/ 152400 h 203200"/>
                <a:gd name="T4" fmla="*/ 114300 w 266700"/>
                <a:gd name="T5" fmla="*/ 203200 h 203200"/>
                <a:gd name="T6" fmla="*/ 190500 w 266700"/>
                <a:gd name="T7" fmla="*/ 127000 h 203200"/>
                <a:gd name="T8" fmla="*/ 266700 w 266700"/>
                <a:gd name="T9" fmla="*/ 0 h 20320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66700" h="203200">
                  <a:moveTo>
                    <a:pt x="266700" y="0"/>
                  </a:moveTo>
                  <a:lnTo>
                    <a:pt x="0" y="152400"/>
                  </a:lnTo>
                  <a:lnTo>
                    <a:pt x="114300" y="203200"/>
                  </a:lnTo>
                  <a:lnTo>
                    <a:pt x="190500" y="127000"/>
                  </a:lnTo>
                  <a:lnTo>
                    <a:pt x="2667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169" name="フリーフォーム 114">
              <a:extLst>
                <a:ext uri="{FF2B5EF4-FFF2-40B4-BE49-F238E27FC236}">
                  <a16:creationId xmlns:a16="http://schemas.microsoft.com/office/drawing/2014/main" id="{1B239511-38EE-4F21-981E-E0BCF6B20B66}"/>
                </a:ext>
              </a:extLst>
            </p:cNvPr>
            <p:cNvSpPr>
              <a:spLocks/>
            </p:cNvSpPr>
            <p:nvPr/>
          </p:nvSpPr>
          <p:spPr bwMode="auto">
            <a:xfrm>
              <a:off x="-203200" y="3009900"/>
              <a:ext cx="381000" cy="304800"/>
            </a:xfrm>
            <a:custGeom>
              <a:avLst/>
              <a:gdLst>
                <a:gd name="T0" fmla="*/ 381000 w 381000"/>
                <a:gd name="T1" fmla="*/ 0 h 304800"/>
                <a:gd name="T2" fmla="*/ 0 w 381000"/>
                <a:gd name="T3" fmla="*/ 190500 h 304800"/>
                <a:gd name="T4" fmla="*/ 177800 w 381000"/>
                <a:gd name="T5" fmla="*/ 304800 h 304800"/>
                <a:gd name="T6" fmla="*/ 381000 w 381000"/>
                <a:gd name="T7" fmla="*/ 0 h 304800"/>
                <a:gd name="T8" fmla="*/ 0 60000 65536"/>
                <a:gd name="T9" fmla="*/ 0 60000 65536"/>
                <a:gd name="T10" fmla="*/ 0 60000 65536"/>
                <a:gd name="T11" fmla="*/ 0 60000 65536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0" t="0" r="r" b="b"/>
              <a:pathLst>
                <a:path w="381000" h="304800">
                  <a:moveTo>
                    <a:pt x="381000" y="0"/>
                  </a:moveTo>
                  <a:lnTo>
                    <a:pt x="0" y="190500"/>
                  </a:lnTo>
                  <a:lnTo>
                    <a:pt x="177800" y="304800"/>
                  </a:lnTo>
                  <a:lnTo>
                    <a:pt x="381000" y="0"/>
                  </a:lnTo>
                  <a:close/>
                </a:path>
              </a:pathLst>
            </a:custGeom>
            <a:gradFill rotWithShape="1">
              <a:gsLst>
                <a:gs pos="0">
                  <a:schemeClr val="folHlink"/>
                </a:gs>
                <a:gs pos="100000">
                  <a:schemeClr val="folHlink">
                    <a:gamma/>
                    <a:tint val="31765"/>
                    <a:invGamma/>
                  </a:schemeClr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3175" cap="flat">
                  <a:solidFill>
                    <a:schemeClr val="bg1"/>
                  </a:solidFill>
                  <a:prstDash val="solid"/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178</TotalTime>
  <Words>396</Words>
  <PresentationFormat>A4 210 x 297 mm</PresentationFormat>
  <Paragraphs>383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0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pptx954_日本地図1</dc:title>
  <dc:subject>pptx954_日本地図1</dc:subject>
  <dc:creator>digipot.net</dc:creator>
  <cp:revision>1</cp:revision>
  <dcterms:created xsi:type="dcterms:W3CDTF">2010-10-04T06:42:16Z</dcterms:created>
  <dcterms:modified xsi:type="dcterms:W3CDTF">2019-01-29T10:16:56Z</dcterms:modified>
  <cp:version>1</cp:version>
</cp:coreProperties>
</file>

<file path=docProps/thumbnail.jpeg>
</file>